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3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</p:sldIdLst>
  <p:sldSz cy="5143500" cx="9144000"/>
  <p:notesSz cx="6858000" cy="9144000"/>
  <p:embeddedFontLst>
    <p:embeddedFont>
      <p:font typeface="Cormorant Garamond"/>
      <p:regular r:id="rId18"/>
      <p:bold r:id="rId19"/>
      <p:italic r:id="rId20"/>
      <p:boldItalic r:id="rId21"/>
    </p:embeddedFont>
    <p:embeddedFont>
      <p:font typeface="Anaheim"/>
      <p:regular r:id="rId22"/>
      <p:bold r:id="rId23"/>
    </p:embeddedFont>
    <p:embeddedFont>
      <p:font typeface="Cormorant Garamond Medium"/>
      <p:regular r:id="rId24"/>
      <p:bold r:id="rId25"/>
      <p:italic r:id="rId26"/>
      <p:boldItalic r:id="rId27"/>
    </p:embeddedFont>
    <p:embeddedFont>
      <p:font typeface="PT Sans"/>
      <p:regular r:id="rId28"/>
      <p:bold r:id="rId29"/>
      <p:italic r:id="rId30"/>
      <p:boldItalic r:id="rId31"/>
    </p:embeddedFont>
    <p:embeddedFont>
      <p:font typeface="Asap"/>
      <p:regular r:id="rId32"/>
      <p:bold r:id="rId33"/>
      <p:italic r:id="rId34"/>
      <p:boldItalic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CormorantGaramond-italic.fntdata"/><Relationship Id="rId22" Type="http://schemas.openxmlformats.org/officeDocument/2006/relationships/font" Target="fonts/Anaheim-regular.fntdata"/><Relationship Id="rId21" Type="http://schemas.openxmlformats.org/officeDocument/2006/relationships/font" Target="fonts/CormorantGaramond-boldItalic.fntdata"/><Relationship Id="rId24" Type="http://schemas.openxmlformats.org/officeDocument/2006/relationships/font" Target="fonts/CormorantGaramondMedium-regular.fntdata"/><Relationship Id="rId23" Type="http://schemas.openxmlformats.org/officeDocument/2006/relationships/font" Target="fonts/Anaheim-bold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CormorantGaramondMedium-italic.fntdata"/><Relationship Id="rId25" Type="http://schemas.openxmlformats.org/officeDocument/2006/relationships/font" Target="fonts/CormorantGaramondMedium-bold.fntdata"/><Relationship Id="rId28" Type="http://schemas.openxmlformats.org/officeDocument/2006/relationships/font" Target="fonts/PTSans-regular.fntdata"/><Relationship Id="rId27" Type="http://schemas.openxmlformats.org/officeDocument/2006/relationships/font" Target="fonts/CormorantGaramondMedium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PTSans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PTSans-boldItalic.fntdata"/><Relationship Id="rId30" Type="http://schemas.openxmlformats.org/officeDocument/2006/relationships/font" Target="fonts/PTSans-italic.fntdata"/><Relationship Id="rId11" Type="http://schemas.openxmlformats.org/officeDocument/2006/relationships/slide" Target="slides/slide7.xml"/><Relationship Id="rId33" Type="http://schemas.openxmlformats.org/officeDocument/2006/relationships/font" Target="fonts/Asap-bold.fntdata"/><Relationship Id="rId10" Type="http://schemas.openxmlformats.org/officeDocument/2006/relationships/slide" Target="slides/slide6.xml"/><Relationship Id="rId32" Type="http://schemas.openxmlformats.org/officeDocument/2006/relationships/font" Target="fonts/Asap-regular.fntdata"/><Relationship Id="rId13" Type="http://schemas.openxmlformats.org/officeDocument/2006/relationships/slide" Target="slides/slide9.xml"/><Relationship Id="rId35" Type="http://schemas.openxmlformats.org/officeDocument/2006/relationships/font" Target="fonts/Asap-boldItalic.fntdata"/><Relationship Id="rId12" Type="http://schemas.openxmlformats.org/officeDocument/2006/relationships/slide" Target="slides/slide8.xml"/><Relationship Id="rId34" Type="http://schemas.openxmlformats.org/officeDocument/2006/relationships/font" Target="fonts/Asap-italic.fntdata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font" Target="fonts/CormorantGaramond-bold.fntdata"/><Relationship Id="rId18" Type="http://schemas.openxmlformats.org/officeDocument/2006/relationships/font" Target="fonts/CormorantGaramond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4dfce81f19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4dfce81f19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3463b658beb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Google Shape;520;g3463b658beb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54dda1946d_4_27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54dda1946d_4_27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34626ba67c3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34626ba67c3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54dda1946d_6_3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Google Shape;552;g54dda1946d_6_3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54dda1946d_6_3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54dda1946d_6_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4072739ea5_1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14072739ea5_1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54dda1946d_6_3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54dda1946d_6_3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d431007ba2_0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d431007ba2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200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54dda1946d_6_2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54dda1946d_6_2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54dda1946d_6_3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54dda1946d_6_3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54dda1946d_6_3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54dda1946d_6_3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d5260bdd85_0_2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d5260bdd85_0_2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bit.ly/3A1uf1Q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713225" y="1495510"/>
            <a:ext cx="5024700" cy="1554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1488275" y="3236391"/>
            <a:ext cx="3474600" cy="41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1"/>
          <p:cNvSpPr txBox="1"/>
          <p:nvPr>
            <p:ph hasCustomPrompt="1" type="title"/>
          </p:nvPr>
        </p:nvSpPr>
        <p:spPr>
          <a:xfrm>
            <a:off x="3632469" y="1817310"/>
            <a:ext cx="4572000" cy="91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43" name="Google Shape;43;p11"/>
          <p:cNvSpPr txBox="1"/>
          <p:nvPr>
            <p:ph idx="1" type="subTitle"/>
          </p:nvPr>
        </p:nvSpPr>
        <p:spPr>
          <a:xfrm>
            <a:off x="3998169" y="2914590"/>
            <a:ext cx="3840600" cy="41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3"/>
          <p:cNvSpPr txBox="1"/>
          <p:nvPr>
            <p:ph type="title"/>
          </p:nvPr>
        </p:nvSpPr>
        <p:spPr>
          <a:xfrm>
            <a:off x="713225" y="539500"/>
            <a:ext cx="5024700" cy="59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47" name="Google Shape;47;p13"/>
          <p:cNvSpPr txBox="1"/>
          <p:nvPr>
            <p:ph hasCustomPrompt="1" idx="2" type="title"/>
          </p:nvPr>
        </p:nvSpPr>
        <p:spPr>
          <a:xfrm>
            <a:off x="1033150" y="1908645"/>
            <a:ext cx="45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>
                <a:latin typeface="Cormorant Garamond"/>
                <a:ea typeface="Cormorant Garamond"/>
                <a:cs typeface="Cormorant Garamond"/>
                <a:sym typeface="Cormorant Garamo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r>
              <a:t>xx%</a:t>
            </a:r>
          </a:p>
        </p:txBody>
      </p:sp>
      <p:sp>
        <p:nvSpPr>
          <p:cNvPr id="48" name="Google Shape;48;p13"/>
          <p:cNvSpPr txBox="1"/>
          <p:nvPr>
            <p:ph idx="1" type="subTitle"/>
          </p:nvPr>
        </p:nvSpPr>
        <p:spPr>
          <a:xfrm>
            <a:off x="1673224" y="1908650"/>
            <a:ext cx="13716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Font typeface="Cormorant Garamond"/>
              <a:buNone/>
              <a:defRPr sz="2200">
                <a:solidFill>
                  <a:schemeClr val="dk1"/>
                </a:solidFill>
                <a:latin typeface="Cormorant Garamond Medium"/>
                <a:ea typeface="Cormorant Garamond Medium"/>
                <a:cs typeface="Cormorant Garamond Medium"/>
                <a:sym typeface="Cormorant Garamond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Cormorant Garamond"/>
              <a:buNone/>
              <a:defRPr b="1" sz="2200">
                <a:latin typeface="Cormorant Garamond"/>
                <a:ea typeface="Cormorant Garamond"/>
                <a:cs typeface="Cormorant Garamond"/>
                <a:sym typeface="Cormorant Garamon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Cormorant Garamond"/>
              <a:buNone/>
              <a:defRPr b="1" sz="2200">
                <a:latin typeface="Cormorant Garamond"/>
                <a:ea typeface="Cormorant Garamond"/>
                <a:cs typeface="Cormorant Garamond"/>
                <a:sym typeface="Cormorant Garamon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Cormorant Garamond"/>
              <a:buNone/>
              <a:defRPr b="1" sz="2200">
                <a:latin typeface="Cormorant Garamond"/>
                <a:ea typeface="Cormorant Garamond"/>
                <a:cs typeface="Cormorant Garamond"/>
                <a:sym typeface="Cormorant Garamon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Cormorant Garamond"/>
              <a:buNone/>
              <a:defRPr b="1" sz="2200">
                <a:latin typeface="Cormorant Garamond"/>
                <a:ea typeface="Cormorant Garamond"/>
                <a:cs typeface="Cormorant Garamond"/>
                <a:sym typeface="Cormorant Garamon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Cormorant Garamond"/>
              <a:buNone/>
              <a:defRPr b="1" sz="2200">
                <a:latin typeface="Cormorant Garamond"/>
                <a:ea typeface="Cormorant Garamond"/>
                <a:cs typeface="Cormorant Garamond"/>
                <a:sym typeface="Cormorant Garamon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Cormorant Garamond"/>
              <a:buNone/>
              <a:defRPr b="1" sz="2200">
                <a:latin typeface="Cormorant Garamond"/>
                <a:ea typeface="Cormorant Garamond"/>
                <a:cs typeface="Cormorant Garamond"/>
                <a:sym typeface="Cormorant Garamon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Cormorant Garamond"/>
              <a:buNone/>
              <a:defRPr b="1" sz="2200">
                <a:latin typeface="Cormorant Garamond"/>
                <a:ea typeface="Cormorant Garamond"/>
                <a:cs typeface="Cormorant Garamond"/>
                <a:sym typeface="Cormorant Garamon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Cormorant Garamond"/>
              <a:buNone/>
              <a:defRPr b="1" sz="2200">
                <a:latin typeface="Cormorant Garamond"/>
                <a:ea typeface="Cormorant Garamond"/>
                <a:cs typeface="Cormorant Garamond"/>
                <a:sym typeface="Cormorant Garamond"/>
              </a:defRPr>
            </a:lvl9pPr>
          </a:lstStyle>
          <a:p/>
        </p:txBody>
      </p:sp>
      <p:sp>
        <p:nvSpPr>
          <p:cNvPr id="49" name="Google Shape;49;p13"/>
          <p:cNvSpPr txBox="1"/>
          <p:nvPr>
            <p:ph hasCustomPrompt="1" idx="3" type="title"/>
          </p:nvPr>
        </p:nvSpPr>
        <p:spPr>
          <a:xfrm>
            <a:off x="1033150" y="2731642"/>
            <a:ext cx="45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>
                <a:latin typeface="Cormorant Garamond"/>
                <a:ea typeface="Cormorant Garamond"/>
                <a:cs typeface="Cormorant Garamond"/>
                <a:sym typeface="Cormorant Garamo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r>
              <a:t>xx%</a:t>
            </a:r>
          </a:p>
        </p:txBody>
      </p:sp>
      <p:sp>
        <p:nvSpPr>
          <p:cNvPr id="50" name="Google Shape;50;p13"/>
          <p:cNvSpPr txBox="1"/>
          <p:nvPr>
            <p:ph idx="4" type="subTitle"/>
          </p:nvPr>
        </p:nvSpPr>
        <p:spPr>
          <a:xfrm>
            <a:off x="1673224" y="2731657"/>
            <a:ext cx="13716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Font typeface="Cormorant Garamond"/>
              <a:buNone/>
              <a:defRPr sz="2200">
                <a:solidFill>
                  <a:schemeClr val="dk1"/>
                </a:solidFill>
                <a:latin typeface="Cormorant Garamond Medium"/>
                <a:ea typeface="Cormorant Garamond Medium"/>
                <a:cs typeface="Cormorant Garamond Medium"/>
                <a:sym typeface="Cormorant Garamond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Cormorant Garamond"/>
              <a:buNone/>
              <a:defRPr b="1" sz="2200">
                <a:latin typeface="Cormorant Garamond"/>
                <a:ea typeface="Cormorant Garamond"/>
                <a:cs typeface="Cormorant Garamond"/>
                <a:sym typeface="Cormorant Garamon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Cormorant Garamond"/>
              <a:buNone/>
              <a:defRPr b="1" sz="2200">
                <a:latin typeface="Cormorant Garamond"/>
                <a:ea typeface="Cormorant Garamond"/>
                <a:cs typeface="Cormorant Garamond"/>
                <a:sym typeface="Cormorant Garamon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Cormorant Garamond"/>
              <a:buNone/>
              <a:defRPr b="1" sz="2200">
                <a:latin typeface="Cormorant Garamond"/>
                <a:ea typeface="Cormorant Garamond"/>
                <a:cs typeface="Cormorant Garamond"/>
                <a:sym typeface="Cormorant Garamon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Cormorant Garamond"/>
              <a:buNone/>
              <a:defRPr b="1" sz="2200">
                <a:latin typeface="Cormorant Garamond"/>
                <a:ea typeface="Cormorant Garamond"/>
                <a:cs typeface="Cormorant Garamond"/>
                <a:sym typeface="Cormorant Garamon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Cormorant Garamond"/>
              <a:buNone/>
              <a:defRPr b="1" sz="2200">
                <a:latin typeface="Cormorant Garamond"/>
                <a:ea typeface="Cormorant Garamond"/>
                <a:cs typeface="Cormorant Garamond"/>
                <a:sym typeface="Cormorant Garamon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Cormorant Garamond"/>
              <a:buNone/>
              <a:defRPr b="1" sz="2200">
                <a:latin typeface="Cormorant Garamond"/>
                <a:ea typeface="Cormorant Garamond"/>
                <a:cs typeface="Cormorant Garamond"/>
                <a:sym typeface="Cormorant Garamon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Cormorant Garamond"/>
              <a:buNone/>
              <a:defRPr b="1" sz="2200">
                <a:latin typeface="Cormorant Garamond"/>
                <a:ea typeface="Cormorant Garamond"/>
                <a:cs typeface="Cormorant Garamond"/>
                <a:sym typeface="Cormorant Garamon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Cormorant Garamond"/>
              <a:buNone/>
              <a:defRPr b="1" sz="2200">
                <a:latin typeface="Cormorant Garamond"/>
                <a:ea typeface="Cormorant Garamond"/>
                <a:cs typeface="Cormorant Garamond"/>
                <a:sym typeface="Cormorant Garamond"/>
              </a:defRPr>
            </a:lvl9pPr>
          </a:lstStyle>
          <a:p/>
        </p:txBody>
      </p:sp>
      <p:sp>
        <p:nvSpPr>
          <p:cNvPr id="51" name="Google Shape;51;p13"/>
          <p:cNvSpPr txBox="1"/>
          <p:nvPr>
            <p:ph hasCustomPrompt="1" idx="5" type="title"/>
          </p:nvPr>
        </p:nvSpPr>
        <p:spPr>
          <a:xfrm>
            <a:off x="1033150" y="3554606"/>
            <a:ext cx="45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>
                <a:latin typeface="Cormorant Garamond"/>
                <a:ea typeface="Cormorant Garamond"/>
                <a:cs typeface="Cormorant Garamond"/>
                <a:sym typeface="Cormorant Garamo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r>
              <a:t>xx%</a:t>
            </a:r>
          </a:p>
        </p:txBody>
      </p:sp>
      <p:sp>
        <p:nvSpPr>
          <p:cNvPr id="52" name="Google Shape;52;p13"/>
          <p:cNvSpPr txBox="1"/>
          <p:nvPr>
            <p:ph idx="6" type="subTitle"/>
          </p:nvPr>
        </p:nvSpPr>
        <p:spPr>
          <a:xfrm>
            <a:off x="1673224" y="3554619"/>
            <a:ext cx="13716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Font typeface="Cormorant Garamond"/>
              <a:buNone/>
              <a:defRPr sz="2200">
                <a:solidFill>
                  <a:schemeClr val="dk1"/>
                </a:solidFill>
                <a:latin typeface="Cormorant Garamond Medium"/>
                <a:ea typeface="Cormorant Garamond Medium"/>
                <a:cs typeface="Cormorant Garamond Medium"/>
                <a:sym typeface="Cormorant Garamond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Cormorant Garamond"/>
              <a:buNone/>
              <a:defRPr b="1" sz="2200">
                <a:latin typeface="Cormorant Garamond"/>
                <a:ea typeface="Cormorant Garamond"/>
                <a:cs typeface="Cormorant Garamond"/>
                <a:sym typeface="Cormorant Garamon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Cormorant Garamond"/>
              <a:buNone/>
              <a:defRPr b="1" sz="2200">
                <a:latin typeface="Cormorant Garamond"/>
                <a:ea typeface="Cormorant Garamond"/>
                <a:cs typeface="Cormorant Garamond"/>
                <a:sym typeface="Cormorant Garamon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Cormorant Garamond"/>
              <a:buNone/>
              <a:defRPr b="1" sz="2200">
                <a:latin typeface="Cormorant Garamond"/>
                <a:ea typeface="Cormorant Garamond"/>
                <a:cs typeface="Cormorant Garamond"/>
                <a:sym typeface="Cormorant Garamon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Cormorant Garamond"/>
              <a:buNone/>
              <a:defRPr b="1" sz="2200">
                <a:latin typeface="Cormorant Garamond"/>
                <a:ea typeface="Cormorant Garamond"/>
                <a:cs typeface="Cormorant Garamond"/>
                <a:sym typeface="Cormorant Garamon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Cormorant Garamond"/>
              <a:buNone/>
              <a:defRPr b="1" sz="2200">
                <a:latin typeface="Cormorant Garamond"/>
                <a:ea typeface="Cormorant Garamond"/>
                <a:cs typeface="Cormorant Garamond"/>
                <a:sym typeface="Cormorant Garamon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Cormorant Garamond"/>
              <a:buNone/>
              <a:defRPr b="1" sz="2200">
                <a:latin typeface="Cormorant Garamond"/>
                <a:ea typeface="Cormorant Garamond"/>
                <a:cs typeface="Cormorant Garamond"/>
                <a:sym typeface="Cormorant Garamon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Cormorant Garamond"/>
              <a:buNone/>
              <a:defRPr b="1" sz="2200">
                <a:latin typeface="Cormorant Garamond"/>
                <a:ea typeface="Cormorant Garamond"/>
                <a:cs typeface="Cormorant Garamond"/>
                <a:sym typeface="Cormorant Garamon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Cormorant Garamond"/>
              <a:buNone/>
              <a:defRPr b="1" sz="2200">
                <a:latin typeface="Cormorant Garamond"/>
                <a:ea typeface="Cormorant Garamond"/>
                <a:cs typeface="Cormorant Garamond"/>
                <a:sym typeface="Cormorant Garamond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hasCustomPrompt="1" idx="7" type="title"/>
          </p:nvPr>
        </p:nvSpPr>
        <p:spPr>
          <a:xfrm>
            <a:off x="3406263" y="1908640"/>
            <a:ext cx="45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>
                <a:latin typeface="Cormorant Garamond"/>
                <a:ea typeface="Cormorant Garamond"/>
                <a:cs typeface="Cormorant Garamond"/>
                <a:sym typeface="Cormorant Garamo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r>
              <a:t>xx%</a:t>
            </a:r>
          </a:p>
        </p:txBody>
      </p:sp>
      <p:sp>
        <p:nvSpPr>
          <p:cNvPr id="54" name="Google Shape;54;p13"/>
          <p:cNvSpPr txBox="1"/>
          <p:nvPr>
            <p:ph idx="8" type="subTitle"/>
          </p:nvPr>
        </p:nvSpPr>
        <p:spPr>
          <a:xfrm>
            <a:off x="4046336" y="1908651"/>
            <a:ext cx="13716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Font typeface="Cormorant Garamond"/>
              <a:buNone/>
              <a:defRPr sz="2200">
                <a:solidFill>
                  <a:schemeClr val="dk1"/>
                </a:solidFill>
                <a:latin typeface="Cormorant Garamond Medium"/>
                <a:ea typeface="Cormorant Garamond Medium"/>
                <a:cs typeface="Cormorant Garamond Medium"/>
                <a:sym typeface="Cormorant Garamond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Cormorant Garamond"/>
              <a:buNone/>
              <a:defRPr b="1" sz="2200">
                <a:latin typeface="Cormorant Garamond"/>
                <a:ea typeface="Cormorant Garamond"/>
                <a:cs typeface="Cormorant Garamond"/>
                <a:sym typeface="Cormorant Garamon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Cormorant Garamond"/>
              <a:buNone/>
              <a:defRPr b="1" sz="2200">
                <a:latin typeface="Cormorant Garamond"/>
                <a:ea typeface="Cormorant Garamond"/>
                <a:cs typeface="Cormorant Garamond"/>
                <a:sym typeface="Cormorant Garamon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Cormorant Garamond"/>
              <a:buNone/>
              <a:defRPr b="1" sz="2200">
                <a:latin typeface="Cormorant Garamond"/>
                <a:ea typeface="Cormorant Garamond"/>
                <a:cs typeface="Cormorant Garamond"/>
                <a:sym typeface="Cormorant Garamon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Cormorant Garamond"/>
              <a:buNone/>
              <a:defRPr b="1" sz="2200">
                <a:latin typeface="Cormorant Garamond"/>
                <a:ea typeface="Cormorant Garamond"/>
                <a:cs typeface="Cormorant Garamond"/>
                <a:sym typeface="Cormorant Garamon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Cormorant Garamond"/>
              <a:buNone/>
              <a:defRPr b="1" sz="2200">
                <a:latin typeface="Cormorant Garamond"/>
                <a:ea typeface="Cormorant Garamond"/>
                <a:cs typeface="Cormorant Garamond"/>
                <a:sym typeface="Cormorant Garamon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Cormorant Garamond"/>
              <a:buNone/>
              <a:defRPr b="1" sz="2200">
                <a:latin typeface="Cormorant Garamond"/>
                <a:ea typeface="Cormorant Garamond"/>
                <a:cs typeface="Cormorant Garamond"/>
                <a:sym typeface="Cormorant Garamon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Cormorant Garamond"/>
              <a:buNone/>
              <a:defRPr b="1" sz="2200">
                <a:latin typeface="Cormorant Garamond"/>
                <a:ea typeface="Cormorant Garamond"/>
                <a:cs typeface="Cormorant Garamond"/>
                <a:sym typeface="Cormorant Garamon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Cormorant Garamond"/>
              <a:buNone/>
              <a:defRPr b="1" sz="2200">
                <a:latin typeface="Cormorant Garamond"/>
                <a:ea typeface="Cormorant Garamond"/>
                <a:cs typeface="Cormorant Garamond"/>
                <a:sym typeface="Cormorant Garamond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hasCustomPrompt="1" idx="9" type="title"/>
          </p:nvPr>
        </p:nvSpPr>
        <p:spPr>
          <a:xfrm>
            <a:off x="3406263" y="2731637"/>
            <a:ext cx="45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>
                <a:latin typeface="Cormorant Garamond"/>
                <a:ea typeface="Cormorant Garamond"/>
                <a:cs typeface="Cormorant Garamond"/>
                <a:sym typeface="Cormorant Garamo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r>
              <a:t>xx%</a:t>
            </a:r>
          </a:p>
        </p:txBody>
      </p:sp>
      <p:sp>
        <p:nvSpPr>
          <p:cNvPr id="56" name="Google Shape;56;p13"/>
          <p:cNvSpPr txBox="1"/>
          <p:nvPr>
            <p:ph idx="13" type="subTitle"/>
          </p:nvPr>
        </p:nvSpPr>
        <p:spPr>
          <a:xfrm>
            <a:off x="4046336" y="2731646"/>
            <a:ext cx="13716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Font typeface="Cormorant Garamond"/>
              <a:buNone/>
              <a:defRPr sz="2200">
                <a:solidFill>
                  <a:schemeClr val="dk1"/>
                </a:solidFill>
                <a:latin typeface="Cormorant Garamond Medium"/>
                <a:ea typeface="Cormorant Garamond Medium"/>
                <a:cs typeface="Cormorant Garamond Medium"/>
                <a:sym typeface="Cormorant Garamond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Cormorant Garamond"/>
              <a:buNone/>
              <a:defRPr b="1" sz="2200">
                <a:latin typeface="Cormorant Garamond"/>
                <a:ea typeface="Cormorant Garamond"/>
                <a:cs typeface="Cormorant Garamond"/>
                <a:sym typeface="Cormorant Garamon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Cormorant Garamond"/>
              <a:buNone/>
              <a:defRPr b="1" sz="2200">
                <a:latin typeface="Cormorant Garamond"/>
                <a:ea typeface="Cormorant Garamond"/>
                <a:cs typeface="Cormorant Garamond"/>
                <a:sym typeface="Cormorant Garamon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Cormorant Garamond"/>
              <a:buNone/>
              <a:defRPr b="1" sz="2200">
                <a:latin typeface="Cormorant Garamond"/>
                <a:ea typeface="Cormorant Garamond"/>
                <a:cs typeface="Cormorant Garamond"/>
                <a:sym typeface="Cormorant Garamon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Cormorant Garamond"/>
              <a:buNone/>
              <a:defRPr b="1" sz="2200">
                <a:latin typeface="Cormorant Garamond"/>
                <a:ea typeface="Cormorant Garamond"/>
                <a:cs typeface="Cormorant Garamond"/>
                <a:sym typeface="Cormorant Garamon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Cormorant Garamond"/>
              <a:buNone/>
              <a:defRPr b="1" sz="2200">
                <a:latin typeface="Cormorant Garamond"/>
                <a:ea typeface="Cormorant Garamond"/>
                <a:cs typeface="Cormorant Garamond"/>
                <a:sym typeface="Cormorant Garamon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Cormorant Garamond"/>
              <a:buNone/>
              <a:defRPr b="1" sz="2200">
                <a:latin typeface="Cormorant Garamond"/>
                <a:ea typeface="Cormorant Garamond"/>
                <a:cs typeface="Cormorant Garamond"/>
                <a:sym typeface="Cormorant Garamon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Cormorant Garamond"/>
              <a:buNone/>
              <a:defRPr b="1" sz="2200">
                <a:latin typeface="Cormorant Garamond"/>
                <a:ea typeface="Cormorant Garamond"/>
                <a:cs typeface="Cormorant Garamond"/>
                <a:sym typeface="Cormorant Garamon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Cormorant Garamond"/>
              <a:buNone/>
              <a:defRPr b="1" sz="2200">
                <a:latin typeface="Cormorant Garamond"/>
                <a:ea typeface="Cormorant Garamond"/>
                <a:cs typeface="Cormorant Garamond"/>
                <a:sym typeface="Cormorant Garamond"/>
              </a:defRPr>
            </a:lvl9pPr>
          </a:lstStyle>
          <a:p/>
        </p:txBody>
      </p:sp>
      <p:sp>
        <p:nvSpPr>
          <p:cNvPr id="57" name="Google Shape;57;p13"/>
          <p:cNvSpPr txBox="1"/>
          <p:nvPr>
            <p:ph hasCustomPrompt="1" idx="14" type="title"/>
          </p:nvPr>
        </p:nvSpPr>
        <p:spPr>
          <a:xfrm>
            <a:off x="3406263" y="3554601"/>
            <a:ext cx="45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>
                <a:latin typeface="Cormorant Garamond"/>
                <a:ea typeface="Cormorant Garamond"/>
                <a:cs typeface="Cormorant Garamond"/>
                <a:sym typeface="Cormorant Garamo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r>
              <a:t>xx%</a:t>
            </a:r>
          </a:p>
        </p:txBody>
      </p:sp>
      <p:sp>
        <p:nvSpPr>
          <p:cNvPr id="58" name="Google Shape;58;p13"/>
          <p:cNvSpPr txBox="1"/>
          <p:nvPr>
            <p:ph idx="15" type="subTitle"/>
          </p:nvPr>
        </p:nvSpPr>
        <p:spPr>
          <a:xfrm>
            <a:off x="4046336" y="3554608"/>
            <a:ext cx="13716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Font typeface="Cormorant Garamond"/>
              <a:buNone/>
              <a:defRPr sz="2200">
                <a:solidFill>
                  <a:schemeClr val="dk1"/>
                </a:solidFill>
                <a:latin typeface="Cormorant Garamond Medium"/>
                <a:ea typeface="Cormorant Garamond Medium"/>
                <a:cs typeface="Cormorant Garamond Medium"/>
                <a:sym typeface="Cormorant Garamond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Cormorant Garamond"/>
              <a:buNone/>
              <a:defRPr b="1" sz="2200">
                <a:latin typeface="Cormorant Garamond"/>
                <a:ea typeface="Cormorant Garamond"/>
                <a:cs typeface="Cormorant Garamond"/>
                <a:sym typeface="Cormorant Garamon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Cormorant Garamond"/>
              <a:buNone/>
              <a:defRPr b="1" sz="2200">
                <a:latin typeface="Cormorant Garamond"/>
                <a:ea typeface="Cormorant Garamond"/>
                <a:cs typeface="Cormorant Garamond"/>
                <a:sym typeface="Cormorant Garamon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Cormorant Garamond"/>
              <a:buNone/>
              <a:defRPr b="1" sz="2200">
                <a:latin typeface="Cormorant Garamond"/>
                <a:ea typeface="Cormorant Garamond"/>
                <a:cs typeface="Cormorant Garamond"/>
                <a:sym typeface="Cormorant Garamon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Cormorant Garamond"/>
              <a:buNone/>
              <a:defRPr b="1" sz="2200">
                <a:latin typeface="Cormorant Garamond"/>
                <a:ea typeface="Cormorant Garamond"/>
                <a:cs typeface="Cormorant Garamond"/>
                <a:sym typeface="Cormorant Garamon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Cormorant Garamond"/>
              <a:buNone/>
              <a:defRPr b="1" sz="2200">
                <a:latin typeface="Cormorant Garamond"/>
                <a:ea typeface="Cormorant Garamond"/>
                <a:cs typeface="Cormorant Garamond"/>
                <a:sym typeface="Cormorant Garamon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Cormorant Garamond"/>
              <a:buNone/>
              <a:defRPr b="1" sz="2200">
                <a:latin typeface="Cormorant Garamond"/>
                <a:ea typeface="Cormorant Garamond"/>
                <a:cs typeface="Cormorant Garamond"/>
                <a:sym typeface="Cormorant Garamon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Cormorant Garamond"/>
              <a:buNone/>
              <a:defRPr b="1" sz="2200">
                <a:latin typeface="Cormorant Garamond"/>
                <a:ea typeface="Cormorant Garamond"/>
                <a:cs typeface="Cormorant Garamond"/>
                <a:sym typeface="Cormorant Garamon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Cormorant Garamond"/>
              <a:buNone/>
              <a:defRPr b="1" sz="2200">
                <a:latin typeface="Cormorant Garamond"/>
                <a:ea typeface="Cormorant Garamond"/>
                <a:cs typeface="Cormorant Garamond"/>
                <a:sym typeface="Cormorant Garamon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1844775" y="3026664"/>
            <a:ext cx="2743200" cy="50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1" name="Google Shape;61;p14"/>
          <p:cNvSpPr txBox="1"/>
          <p:nvPr>
            <p:ph idx="1" type="subTitle"/>
          </p:nvPr>
        </p:nvSpPr>
        <p:spPr>
          <a:xfrm>
            <a:off x="1387575" y="1430025"/>
            <a:ext cx="3657600" cy="141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15"/>
          <p:cNvGrpSpPr/>
          <p:nvPr/>
        </p:nvGrpSpPr>
        <p:grpSpPr>
          <a:xfrm>
            <a:off x="1" y="1133799"/>
            <a:ext cx="9143996" cy="4006599"/>
            <a:chOff x="1" y="1133799"/>
            <a:chExt cx="9143996" cy="4006599"/>
          </a:xfrm>
        </p:grpSpPr>
        <p:pic>
          <p:nvPicPr>
            <p:cNvPr id="64" name="Google Shape;64;p15"/>
            <p:cNvPicPr preferRelativeResize="0"/>
            <p:nvPr/>
          </p:nvPicPr>
          <p:blipFill rotWithShape="1">
            <a:blip r:embed="rId2">
              <a:alphaModFix/>
            </a:blip>
            <a:srcRect b="49849" l="50188" r="-341" t="0"/>
            <a:stretch/>
          </p:blipFill>
          <p:spPr>
            <a:xfrm>
              <a:off x="1" y="3613350"/>
              <a:ext cx="1527048" cy="15270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5" name="Google Shape;65;p1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434072" y="1133799"/>
              <a:ext cx="1522477" cy="15224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6" name="Google Shape;66;p15"/>
            <p:cNvPicPr preferRelativeResize="0"/>
            <p:nvPr/>
          </p:nvPicPr>
          <p:blipFill rotWithShape="1">
            <a:blip r:embed="rId4">
              <a:alphaModFix/>
            </a:blip>
            <a:srcRect b="891" l="0" r="49849" t="0"/>
            <a:stretch/>
          </p:blipFill>
          <p:spPr>
            <a:xfrm>
              <a:off x="7616949" y="1929384"/>
              <a:ext cx="1527048" cy="301752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7" name="Google Shape;67;p15"/>
          <p:cNvSpPr txBox="1"/>
          <p:nvPr>
            <p:ph type="title"/>
          </p:nvPr>
        </p:nvSpPr>
        <p:spPr>
          <a:xfrm>
            <a:off x="713225" y="1567732"/>
            <a:ext cx="3675900" cy="109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68" name="Google Shape;68;p15"/>
          <p:cNvSpPr txBox="1"/>
          <p:nvPr>
            <p:ph idx="1" type="subTitle"/>
          </p:nvPr>
        </p:nvSpPr>
        <p:spPr>
          <a:xfrm>
            <a:off x="713225" y="2844369"/>
            <a:ext cx="3675900" cy="73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69" name="Google Shape;69;p15"/>
          <p:cNvSpPr/>
          <p:nvPr>
            <p:ph idx="2" type="pic"/>
          </p:nvPr>
        </p:nvSpPr>
        <p:spPr>
          <a:xfrm>
            <a:off x="4754875" y="539500"/>
            <a:ext cx="3675900" cy="40644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4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 txBox="1"/>
          <p:nvPr>
            <p:ph type="title"/>
          </p:nvPr>
        </p:nvSpPr>
        <p:spPr>
          <a:xfrm>
            <a:off x="713225" y="1817438"/>
            <a:ext cx="3675900" cy="59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72" name="Google Shape;72;p16"/>
          <p:cNvSpPr txBox="1"/>
          <p:nvPr>
            <p:ph idx="1" type="subTitle"/>
          </p:nvPr>
        </p:nvSpPr>
        <p:spPr>
          <a:xfrm>
            <a:off x="713225" y="2594663"/>
            <a:ext cx="3675900" cy="73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4_1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7"/>
          <p:cNvSpPr txBox="1"/>
          <p:nvPr>
            <p:ph type="title"/>
          </p:nvPr>
        </p:nvSpPr>
        <p:spPr>
          <a:xfrm>
            <a:off x="4754875" y="1817438"/>
            <a:ext cx="3675900" cy="59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75" name="Google Shape;75;p17"/>
          <p:cNvSpPr txBox="1"/>
          <p:nvPr>
            <p:ph idx="1" type="subTitle"/>
          </p:nvPr>
        </p:nvSpPr>
        <p:spPr>
          <a:xfrm>
            <a:off x="4754875" y="2594663"/>
            <a:ext cx="3675900" cy="73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oogle Shape;77;p18"/>
          <p:cNvGrpSpPr/>
          <p:nvPr/>
        </p:nvGrpSpPr>
        <p:grpSpPr>
          <a:xfrm>
            <a:off x="1" y="1133799"/>
            <a:ext cx="9143996" cy="4006599"/>
            <a:chOff x="1" y="1133799"/>
            <a:chExt cx="9143996" cy="4006599"/>
          </a:xfrm>
        </p:grpSpPr>
        <p:pic>
          <p:nvPicPr>
            <p:cNvPr id="78" name="Google Shape;78;p18"/>
            <p:cNvPicPr preferRelativeResize="0"/>
            <p:nvPr/>
          </p:nvPicPr>
          <p:blipFill rotWithShape="1">
            <a:blip r:embed="rId2">
              <a:alphaModFix/>
            </a:blip>
            <a:srcRect b="49849" l="50188" r="-341" t="0"/>
            <a:stretch/>
          </p:blipFill>
          <p:spPr>
            <a:xfrm>
              <a:off x="1" y="3613350"/>
              <a:ext cx="1527048" cy="15270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9" name="Google Shape;79;p1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434072" y="1133799"/>
              <a:ext cx="1522477" cy="15224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0" name="Google Shape;80;p18"/>
            <p:cNvPicPr preferRelativeResize="0"/>
            <p:nvPr/>
          </p:nvPicPr>
          <p:blipFill rotWithShape="1">
            <a:blip r:embed="rId4">
              <a:alphaModFix/>
            </a:blip>
            <a:srcRect b="891" l="0" r="49849" t="0"/>
            <a:stretch/>
          </p:blipFill>
          <p:spPr>
            <a:xfrm>
              <a:off x="7616949" y="1929384"/>
              <a:ext cx="1527048" cy="301752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1" name="Google Shape;81;p18"/>
          <p:cNvSpPr txBox="1"/>
          <p:nvPr>
            <p:ph type="title"/>
          </p:nvPr>
        </p:nvSpPr>
        <p:spPr>
          <a:xfrm>
            <a:off x="713225" y="539500"/>
            <a:ext cx="7717500" cy="59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82" name="Google Shape;82;p18"/>
          <p:cNvSpPr txBox="1"/>
          <p:nvPr>
            <p:ph idx="1" type="subTitle"/>
          </p:nvPr>
        </p:nvSpPr>
        <p:spPr>
          <a:xfrm>
            <a:off x="4754876" y="3074550"/>
            <a:ext cx="2743200" cy="109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2" type="subTitle"/>
          </p:nvPr>
        </p:nvSpPr>
        <p:spPr>
          <a:xfrm>
            <a:off x="1646050" y="3074550"/>
            <a:ext cx="2743200" cy="109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84" name="Google Shape;84;p18"/>
          <p:cNvSpPr txBox="1"/>
          <p:nvPr>
            <p:ph idx="3" type="subTitle"/>
          </p:nvPr>
        </p:nvSpPr>
        <p:spPr>
          <a:xfrm>
            <a:off x="1646050" y="2571750"/>
            <a:ext cx="2743200" cy="50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Font typeface="Cormorant Garamond"/>
              <a:buNone/>
              <a:defRPr sz="2200">
                <a:solidFill>
                  <a:schemeClr val="dk1"/>
                </a:solidFill>
                <a:latin typeface="Cormorant Garamond Medium"/>
                <a:ea typeface="Cormorant Garamond Medium"/>
                <a:cs typeface="Cormorant Garamond Medium"/>
                <a:sym typeface="Cormorant Garamond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Cormorant Garamond"/>
              <a:buNone/>
              <a:defRPr b="1" sz="2200">
                <a:latin typeface="Cormorant Garamond"/>
                <a:ea typeface="Cormorant Garamond"/>
                <a:cs typeface="Cormorant Garamond"/>
                <a:sym typeface="Cormorant Garamon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Cormorant Garamond"/>
              <a:buNone/>
              <a:defRPr b="1" sz="2200">
                <a:latin typeface="Cormorant Garamond"/>
                <a:ea typeface="Cormorant Garamond"/>
                <a:cs typeface="Cormorant Garamond"/>
                <a:sym typeface="Cormorant Garamon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Cormorant Garamond"/>
              <a:buNone/>
              <a:defRPr b="1" sz="2200">
                <a:latin typeface="Cormorant Garamond"/>
                <a:ea typeface="Cormorant Garamond"/>
                <a:cs typeface="Cormorant Garamond"/>
                <a:sym typeface="Cormorant Garamon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Cormorant Garamond"/>
              <a:buNone/>
              <a:defRPr b="1" sz="2200">
                <a:latin typeface="Cormorant Garamond"/>
                <a:ea typeface="Cormorant Garamond"/>
                <a:cs typeface="Cormorant Garamond"/>
                <a:sym typeface="Cormorant Garamon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Cormorant Garamond"/>
              <a:buNone/>
              <a:defRPr b="1" sz="2200">
                <a:latin typeface="Cormorant Garamond"/>
                <a:ea typeface="Cormorant Garamond"/>
                <a:cs typeface="Cormorant Garamond"/>
                <a:sym typeface="Cormorant Garamon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Cormorant Garamond"/>
              <a:buNone/>
              <a:defRPr b="1" sz="2200">
                <a:latin typeface="Cormorant Garamond"/>
                <a:ea typeface="Cormorant Garamond"/>
                <a:cs typeface="Cormorant Garamond"/>
                <a:sym typeface="Cormorant Garamon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Cormorant Garamond"/>
              <a:buNone/>
              <a:defRPr b="1" sz="2200">
                <a:latin typeface="Cormorant Garamond"/>
                <a:ea typeface="Cormorant Garamond"/>
                <a:cs typeface="Cormorant Garamond"/>
                <a:sym typeface="Cormorant Garamon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Cormorant Garamond"/>
              <a:buNone/>
              <a:defRPr b="1" sz="2200">
                <a:latin typeface="Cormorant Garamond"/>
                <a:ea typeface="Cormorant Garamond"/>
                <a:cs typeface="Cormorant Garamond"/>
                <a:sym typeface="Cormorant Garamond"/>
              </a:defRPr>
            </a:lvl9pPr>
          </a:lstStyle>
          <a:p/>
        </p:txBody>
      </p:sp>
      <p:sp>
        <p:nvSpPr>
          <p:cNvPr id="85" name="Google Shape;85;p18"/>
          <p:cNvSpPr txBox="1"/>
          <p:nvPr>
            <p:ph idx="4" type="subTitle"/>
          </p:nvPr>
        </p:nvSpPr>
        <p:spPr>
          <a:xfrm>
            <a:off x="4754876" y="2571750"/>
            <a:ext cx="2743200" cy="50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Font typeface="Cormorant Garamond"/>
              <a:buNone/>
              <a:defRPr sz="2200">
                <a:solidFill>
                  <a:schemeClr val="dk1"/>
                </a:solidFill>
                <a:latin typeface="Cormorant Garamond Medium"/>
                <a:ea typeface="Cormorant Garamond Medium"/>
                <a:cs typeface="Cormorant Garamond Medium"/>
                <a:sym typeface="Cormorant Garamond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Cormorant Garamond"/>
              <a:buNone/>
              <a:defRPr b="1" sz="2200">
                <a:latin typeface="Cormorant Garamond"/>
                <a:ea typeface="Cormorant Garamond"/>
                <a:cs typeface="Cormorant Garamond"/>
                <a:sym typeface="Cormorant Garamon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Cormorant Garamond"/>
              <a:buNone/>
              <a:defRPr b="1" sz="2200">
                <a:latin typeface="Cormorant Garamond"/>
                <a:ea typeface="Cormorant Garamond"/>
                <a:cs typeface="Cormorant Garamond"/>
                <a:sym typeface="Cormorant Garamon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Cormorant Garamond"/>
              <a:buNone/>
              <a:defRPr b="1" sz="2200">
                <a:latin typeface="Cormorant Garamond"/>
                <a:ea typeface="Cormorant Garamond"/>
                <a:cs typeface="Cormorant Garamond"/>
                <a:sym typeface="Cormorant Garamon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Cormorant Garamond"/>
              <a:buNone/>
              <a:defRPr b="1" sz="2200">
                <a:latin typeface="Cormorant Garamond"/>
                <a:ea typeface="Cormorant Garamond"/>
                <a:cs typeface="Cormorant Garamond"/>
                <a:sym typeface="Cormorant Garamon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Cormorant Garamond"/>
              <a:buNone/>
              <a:defRPr b="1" sz="2200">
                <a:latin typeface="Cormorant Garamond"/>
                <a:ea typeface="Cormorant Garamond"/>
                <a:cs typeface="Cormorant Garamond"/>
                <a:sym typeface="Cormorant Garamon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Cormorant Garamond"/>
              <a:buNone/>
              <a:defRPr b="1" sz="2200">
                <a:latin typeface="Cormorant Garamond"/>
                <a:ea typeface="Cormorant Garamond"/>
                <a:cs typeface="Cormorant Garamond"/>
                <a:sym typeface="Cormorant Garamon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Cormorant Garamond"/>
              <a:buNone/>
              <a:defRPr b="1" sz="2200">
                <a:latin typeface="Cormorant Garamond"/>
                <a:ea typeface="Cormorant Garamond"/>
                <a:cs typeface="Cormorant Garamond"/>
                <a:sym typeface="Cormorant Garamon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Cormorant Garamond"/>
              <a:buNone/>
              <a:defRPr b="1" sz="2200">
                <a:latin typeface="Cormorant Garamond"/>
                <a:ea typeface="Cormorant Garamond"/>
                <a:cs typeface="Cormorant Garamond"/>
                <a:sym typeface="Cormorant Garamon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AND_TWO_COLUMNS_1_1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9"/>
          <p:cNvPicPr preferRelativeResize="0"/>
          <p:nvPr/>
        </p:nvPicPr>
        <p:blipFill rotWithShape="1">
          <a:blip r:embed="rId2">
            <a:alphaModFix/>
          </a:blip>
          <a:srcRect b="49849" l="0" r="49847" t="0"/>
          <a:stretch/>
        </p:blipFill>
        <p:spPr>
          <a:xfrm>
            <a:off x="7616951" y="3613350"/>
            <a:ext cx="1527048" cy="1527048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9"/>
          <p:cNvSpPr txBox="1"/>
          <p:nvPr>
            <p:ph type="title"/>
          </p:nvPr>
        </p:nvSpPr>
        <p:spPr>
          <a:xfrm>
            <a:off x="713225" y="539500"/>
            <a:ext cx="7717500" cy="59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89" name="Google Shape;89;p19"/>
          <p:cNvSpPr txBox="1"/>
          <p:nvPr>
            <p:ph idx="1" type="subTitle"/>
          </p:nvPr>
        </p:nvSpPr>
        <p:spPr>
          <a:xfrm>
            <a:off x="4754820" y="1954325"/>
            <a:ext cx="2926200" cy="20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90" name="Google Shape;90;p19"/>
          <p:cNvSpPr txBox="1"/>
          <p:nvPr>
            <p:ph idx="2" type="subTitle"/>
          </p:nvPr>
        </p:nvSpPr>
        <p:spPr>
          <a:xfrm>
            <a:off x="1462980" y="1954325"/>
            <a:ext cx="2926200" cy="20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20"/>
          <p:cNvGrpSpPr/>
          <p:nvPr/>
        </p:nvGrpSpPr>
        <p:grpSpPr>
          <a:xfrm>
            <a:off x="2" y="1316725"/>
            <a:ext cx="9143997" cy="3823673"/>
            <a:chOff x="2" y="1316725"/>
            <a:chExt cx="9143997" cy="3823673"/>
          </a:xfrm>
        </p:grpSpPr>
        <p:pic>
          <p:nvPicPr>
            <p:cNvPr id="93" name="Google Shape;93;p20"/>
            <p:cNvPicPr preferRelativeResize="0"/>
            <p:nvPr/>
          </p:nvPicPr>
          <p:blipFill rotWithShape="1">
            <a:blip r:embed="rId2">
              <a:alphaModFix/>
            </a:blip>
            <a:srcRect b="49849" l="0" r="49847" t="0"/>
            <a:stretch/>
          </p:blipFill>
          <p:spPr>
            <a:xfrm>
              <a:off x="7616951" y="3613350"/>
              <a:ext cx="1527048" cy="15270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4" name="Google Shape;94;p20"/>
            <p:cNvPicPr preferRelativeResize="0"/>
            <p:nvPr/>
          </p:nvPicPr>
          <p:blipFill rotWithShape="1">
            <a:blip r:embed="rId3">
              <a:alphaModFix/>
            </a:blip>
            <a:srcRect b="0" l="35433" r="0" t="0"/>
            <a:stretch/>
          </p:blipFill>
          <p:spPr>
            <a:xfrm>
              <a:off x="2" y="1316725"/>
              <a:ext cx="982974" cy="152247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5" name="Google Shape;95;p20"/>
          <p:cNvSpPr txBox="1"/>
          <p:nvPr>
            <p:ph type="title"/>
          </p:nvPr>
        </p:nvSpPr>
        <p:spPr>
          <a:xfrm>
            <a:off x="713250" y="539500"/>
            <a:ext cx="7717500" cy="59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Font typeface="Cormorant Garamond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Font typeface="Cormorant Garamond"/>
              <a:buNone/>
              <a:defRPr b="1">
                <a:latin typeface="Cormorant Garamond"/>
                <a:ea typeface="Cormorant Garamond"/>
                <a:cs typeface="Cormorant Garamond"/>
                <a:sym typeface="Cormorant Garamo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Font typeface="Cormorant Garamond"/>
              <a:buNone/>
              <a:defRPr b="1">
                <a:latin typeface="Cormorant Garamond"/>
                <a:ea typeface="Cormorant Garamond"/>
                <a:cs typeface="Cormorant Garamond"/>
                <a:sym typeface="Cormorant Garamo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Font typeface="Cormorant Garamond"/>
              <a:buNone/>
              <a:defRPr b="1">
                <a:latin typeface="Cormorant Garamond"/>
                <a:ea typeface="Cormorant Garamond"/>
                <a:cs typeface="Cormorant Garamond"/>
                <a:sym typeface="Cormorant Garamo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Font typeface="Cormorant Garamond"/>
              <a:buNone/>
              <a:defRPr b="1">
                <a:latin typeface="Cormorant Garamond"/>
                <a:ea typeface="Cormorant Garamond"/>
                <a:cs typeface="Cormorant Garamond"/>
                <a:sym typeface="Cormorant Garamo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Font typeface="Cormorant Garamond"/>
              <a:buNone/>
              <a:defRPr b="1">
                <a:latin typeface="Cormorant Garamond"/>
                <a:ea typeface="Cormorant Garamond"/>
                <a:cs typeface="Cormorant Garamond"/>
                <a:sym typeface="Cormorant Garamo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Font typeface="Cormorant Garamond"/>
              <a:buNone/>
              <a:defRPr b="1">
                <a:latin typeface="Cormorant Garamond"/>
                <a:ea typeface="Cormorant Garamond"/>
                <a:cs typeface="Cormorant Garamond"/>
                <a:sym typeface="Cormorant Garamo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Font typeface="Cormorant Garamond"/>
              <a:buNone/>
              <a:defRPr b="1">
                <a:latin typeface="Cormorant Garamond"/>
                <a:ea typeface="Cormorant Garamond"/>
                <a:cs typeface="Cormorant Garamond"/>
                <a:sym typeface="Cormorant Garamo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Font typeface="Cormorant Garamond"/>
              <a:buNone/>
              <a:defRPr b="1">
                <a:latin typeface="Cormorant Garamond"/>
                <a:ea typeface="Cormorant Garamond"/>
                <a:cs typeface="Cormorant Garamond"/>
                <a:sym typeface="Cormorant Garamond"/>
              </a:defRPr>
            </a:lvl9pPr>
          </a:lstStyle>
          <a:p/>
        </p:txBody>
      </p:sp>
      <p:sp>
        <p:nvSpPr>
          <p:cNvPr id="96" name="Google Shape;96;p20"/>
          <p:cNvSpPr txBox="1"/>
          <p:nvPr>
            <p:ph idx="1" type="subTitle"/>
          </p:nvPr>
        </p:nvSpPr>
        <p:spPr>
          <a:xfrm>
            <a:off x="713225" y="3074552"/>
            <a:ext cx="2331600" cy="109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97" name="Google Shape;97;p20"/>
          <p:cNvSpPr txBox="1"/>
          <p:nvPr>
            <p:ph idx="2" type="subTitle"/>
          </p:nvPr>
        </p:nvSpPr>
        <p:spPr>
          <a:xfrm>
            <a:off x="3406200" y="3074552"/>
            <a:ext cx="2331600" cy="109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98" name="Google Shape;98;p20"/>
          <p:cNvSpPr txBox="1"/>
          <p:nvPr>
            <p:ph idx="3" type="subTitle"/>
          </p:nvPr>
        </p:nvSpPr>
        <p:spPr>
          <a:xfrm>
            <a:off x="6099175" y="3074552"/>
            <a:ext cx="2331600" cy="109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99" name="Google Shape;99;p20"/>
          <p:cNvSpPr txBox="1"/>
          <p:nvPr>
            <p:ph idx="4" type="subTitle"/>
          </p:nvPr>
        </p:nvSpPr>
        <p:spPr>
          <a:xfrm>
            <a:off x="713225" y="2571741"/>
            <a:ext cx="2331600" cy="50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Cormorant Garamond"/>
              <a:buNone/>
              <a:defRPr sz="2200">
                <a:solidFill>
                  <a:schemeClr val="dk1"/>
                </a:solidFill>
                <a:latin typeface="Cormorant Garamond Medium"/>
                <a:ea typeface="Cormorant Garamond Medium"/>
                <a:cs typeface="Cormorant Garamond Medium"/>
                <a:sym typeface="Cormorant Garamond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Cormorant Garamond"/>
              <a:buNone/>
              <a:defRPr b="1" sz="2200">
                <a:latin typeface="Cormorant Garamond"/>
                <a:ea typeface="Cormorant Garamond"/>
                <a:cs typeface="Cormorant Garamond"/>
                <a:sym typeface="Cormorant Garamon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Cormorant Garamond"/>
              <a:buNone/>
              <a:defRPr b="1" sz="2200">
                <a:latin typeface="Cormorant Garamond"/>
                <a:ea typeface="Cormorant Garamond"/>
                <a:cs typeface="Cormorant Garamond"/>
                <a:sym typeface="Cormorant Garamon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Cormorant Garamond"/>
              <a:buNone/>
              <a:defRPr b="1" sz="2200">
                <a:latin typeface="Cormorant Garamond"/>
                <a:ea typeface="Cormorant Garamond"/>
                <a:cs typeface="Cormorant Garamond"/>
                <a:sym typeface="Cormorant Garamon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Cormorant Garamond"/>
              <a:buNone/>
              <a:defRPr b="1" sz="2200">
                <a:latin typeface="Cormorant Garamond"/>
                <a:ea typeface="Cormorant Garamond"/>
                <a:cs typeface="Cormorant Garamond"/>
                <a:sym typeface="Cormorant Garamon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Cormorant Garamond"/>
              <a:buNone/>
              <a:defRPr b="1" sz="2200">
                <a:latin typeface="Cormorant Garamond"/>
                <a:ea typeface="Cormorant Garamond"/>
                <a:cs typeface="Cormorant Garamond"/>
                <a:sym typeface="Cormorant Garamon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Cormorant Garamond"/>
              <a:buNone/>
              <a:defRPr b="1" sz="2200">
                <a:latin typeface="Cormorant Garamond"/>
                <a:ea typeface="Cormorant Garamond"/>
                <a:cs typeface="Cormorant Garamond"/>
                <a:sym typeface="Cormorant Garamon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Cormorant Garamond"/>
              <a:buNone/>
              <a:defRPr b="1" sz="2200">
                <a:latin typeface="Cormorant Garamond"/>
                <a:ea typeface="Cormorant Garamond"/>
                <a:cs typeface="Cormorant Garamond"/>
                <a:sym typeface="Cormorant Garamon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Cormorant Garamond"/>
              <a:buNone/>
              <a:defRPr b="1" sz="2200">
                <a:latin typeface="Cormorant Garamond"/>
                <a:ea typeface="Cormorant Garamond"/>
                <a:cs typeface="Cormorant Garamond"/>
                <a:sym typeface="Cormorant Garamond"/>
              </a:defRPr>
            </a:lvl9pPr>
          </a:lstStyle>
          <a:p/>
        </p:txBody>
      </p:sp>
      <p:sp>
        <p:nvSpPr>
          <p:cNvPr id="100" name="Google Shape;100;p20"/>
          <p:cNvSpPr txBox="1"/>
          <p:nvPr>
            <p:ph idx="5" type="subTitle"/>
          </p:nvPr>
        </p:nvSpPr>
        <p:spPr>
          <a:xfrm>
            <a:off x="3406200" y="2571741"/>
            <a:ext cx="2331600" cy="50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Cormorant Garamond"/>
              <a:buNone/>
              <a:defRPr sz="2200">
                <a:solidFill>
                  <a:schemeClr val="dk1"/>
                </a:solidFill>
                <a:latin typeface="Cormorant Garamond Medium"/>
                <a:ea typeface="Cormorant Garamond Medium"/>
                <a:cs typeface="Cormorant Garamond Medium"/>
                <a:sym typeface="Cormorant Garamond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Cormorant Garamond"/>
              <a:buNone/>
              <a:defRPr b="1" sz="2200">
                <a:latin typeface="Cormorant Garamond"/>
                <a:ea typeface="Cormorant Garamond"/>
                <a:cs typeface="Cormorant Garamond"/>
                <a:sym typeface="Cormorant Garamon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Cormorant Garamond"/>
              <a:buNone/>
              <a:defRPr b="1" sz="2200">
                <a:latin typeface="Cormorant Garamond"/>
                <a:ea typeface="Cormorant Garamond"/>
                <a:cs typeface="Cormorant Garamond"/>
                <a:sym typeface="Cormorant Garamon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Cormorant Garamond"/>
              <a:buNone/>
              <a:defRPr b="1" sz="2200">
                <a:latin typeface="Cormorant Garamond"/>
                <a:ea typeface="Cormorant Garamond"/>
                <a:cs typeface="Cormorant Garamond"/>
                <a:sym typeface="Cormorant Garamon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Cormorant Garamond"/>
              <a:buNone/>
              <a:defRPr b="1" sz="2200">
                <a:latin typeface="Cormorant Garamond"/>
                <a:ea typeface="Cormorant Garamond"/>
                <a:cs typeface="Cormorant Garamond"/>
                <a:sym typeface="Cormorant Garamon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Cormorant Garamond"/>
              <a:buNone/>
              <a:defRPr b="1" sz="2200">
                <a:latin typeface="Cormorant Garamond"/>
                <a:ea typeface="Cormorant Garamond"/>
                <a:cs typeface="Cormorant Garamond"/>
                <a:sym typeface="Cormorant Garamon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Cormorant Garamond"/>
              <a:buNone/>
              <a:defRPr b="1" sz="2200">
                <a:latin typeface="Cormorant Garamond"/>
                <a:ea typeface="Cormorant Garamond"/>
                <a:cs typeface="Cormorant Garamond"/>
                <a:sym typeface="Cormorant Garamon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Cormorant Garamond"/>
              <a:buNone/>
              <a:defRPr b="1" sz="2200">
                <a:latin typeface="Cormorant Garamond"/>
                <a:ea typeface="Cormorant Garamond"/>
                <a:cs typeface="Cormorant Garamond"/>
                <a:sym typeface="Cormorant Garamon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Cormorant Garamond"/>
              <a:buNone/>
              <a:defRPr b="1" sz="2200">
                <a:latin typeface="Cormorant Garamond"/>
                <a:ea typeface="Cormorant Garamond"/>
                <a:cs typeface="Cormorant Garamond"/>
                <a:sym typeface="Cormorant Garamond"/>
              </a:defRPr>
            </a:lvl9pPr>
          </a:lstStyle>
          <a:p/>
        </p:txBody>
      </p:sp>
      <p:sp>
        <p:nvSpPr>
          <p:cNvPr id="101" name="Google Shape;101;p20"/>
          <p:cNvSpPr txBox="1"/>
          <p:nvPr>
            <p:ph idx="6" type="subTitle"/>
          </p:nvPr>
        </p:nvSpPr>
        <p:spPr>
          <a:xfrm>
            <a:off x="6099175" y="2571741"/>
            <a:ext cx="2331600" cy="50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Cormorant Garamond"/>
              <a:buNone/>
              <a:defRPr sz="2200">
                <a:solidFill>
                  <a:schemeClr val="dk1"/>
                </a:solidFill>
                <a:latin typeface="Cormorant Garamond Medium"/>
                <a:ea typeface="Cormorant Garamond Medium"/>
                <a:cs typeface="Cormorant Garamond Medium"/>
                <a:sym typeface="Cormorant Garamond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Cormorant Garamond"/>
              <a:buNone/>
              <a:defRPr b="1" sz="2200">
                <a:latin typeface="Cormorant Garamond"/>
                <a:ea typeface="Cormorant Garamond"/>
                <a:cs typeface="Cormorant Garamond"/>
                <a:sym typeface="Cormorant Garamon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Cormorant Garamond"/>
              <a:buNone/>
              <a:defRPr b="1" sz="2200">
                <a:latin typeface="Cormorant Garamond"/>
                <a:ea typeface="Cormorant Garamond"/>
                <a:cs typeface="Cormorant Garamond"/>
                <a:sym typeface="Cormorant Garamon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Cormorant Garamond"/>
              <a:buNone/>
              <a:defRPr b="1" sz="2200">
                <a:latin typeface="Cormorant Garamond"/>
                <a:ea typeface="Cormorant Garamond"/>
                <a:cs typeface="Cormorant Garamond"/>
                <a:sym typeface="Cormorant Garamon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Cormorant Garamond"/>
              <a:buNone/>
              <a:defRPr b="1" sz="2200">
                <a:latin typeface="Cormorant Garamond"/>
                <a:ea typeface="Cormorant Garamond"/>
                <a:cs typeface="Cormorant Garamond"/>
                <a:sym typeface="Cormorant Garamon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Cormorant Garamond"/>
              <a:buNone/>
              <a:defRPr b="1" sz="2200">
                <a:latin typeface="Cormorant Garamond"/>
                <a:ea typeface="Cormorant Garamond"/>
                <a:cs typeface="Cormorant Garamond"/>
                <a:sym typeface="Cormorant Garamon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Cormorant Garamond"/>
              <a:buNone/>
              <a:defRPr b="1" sz="2200">
                <a:latin typeface="Cormorant Garamond"/>
                <a:ea typeface="Cormorant Garamond"/>
                <a:cs typeface="Cormorant Garamond"/>
                <a:sym typeface="Cormorant Garamon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Cormorant Garamond"/>
              <a:buNone/>
              <a:defRPr b="1" sz="2200">
                <a:latin typeface="Cormorant Garamond"/>
                <a:ea typeface="Cormorant Garamond"/>
                <a:cs typeface="Cormorant Garamond"/>
                <a:sym typeface="Cormorant Garamon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Cormorant Garamond"/>
              <a:buNone/>
              <a:defRPr b="1" sz="2200">
                <a:latin typeface="Cormorant Garamond"/>
                <a:ea typeface="Cormorant Garamond"/>
                <a:cs typeface="Cormorant Garamond"/>
                <a:sym typeface="Cormorant Garamon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title"/>
          </p:nvPr>
        </p:nvSpPr>
        <p:spPr>
          <a:xfrm>
            <a:off x="939525" y="2480457"/>
            <a:ext cx="4572000" cy="164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3" name="Google Shape;13;p3"/>
          <p:cNvSpPr txBox="1"/>
          <p:nvPr>
            <p:ph hasCustomPrompt="1" idx="2" type="title"/>
          </p:nvPr>
        </p:nvSpPr>
        <p:spPr>
          <a:xfrm>
            <a:off x="2676825" y="1017243"/>
            <a:ext cx="10974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rmorant Garamond"/>
              <a:buNone/>
              <a:defRPr b="1" sz="7000">
                <a:latin typeface="Cormorant Garamond"/>
                <a:ea typeface="Cormorant Garamond"/>
                <a:cs typeface="Cormorant Garamond"/>
                <a:sym typeface="Cormorant Garamon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rmorant Garamond"/>
              <a:buNone/>
              <a:defRPr b="1" sz="6000">
                <a:solidFill>
                  <a:schemeClr val="lt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rmorant Garamond"/>
              <a:buNone/>
              <a:defRPr b="1" sz="6000">
                <a:solidFill>
                  <a:schemeClr val="lt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rmorant Garamond"/>
              <a:buNone/>
              <a:defRPr b="1" sz="6000">
                <a:solidFill>
                  <a:schemeClr val="lt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rmorant Garamond"/>
              <a:buNone/>
              <a:defRPr b="1" sz="6000">
                <a:solidFill>
                  <a:schemeClr val="lt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rmorant Garamond"/>
              <a:buNone/>
              <a:defRPr b="1" sz="6000">
                <a:solidFill>
                  <a:schemeClr val="lt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rmorant Garamond"/>
              <a:buNone/>
              <a:defRPr b="1" sz="6000">
                <a:solidFill>
                  <a:schemeClr val="lt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rmorant Garamond"/>
              <a:buNone/>
              <a:defRPr b="1" sz="6000">
                <a:solidFill>
                  <a:schemeClr val="lt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rmorant Garamond"/>
              <a:buNone/>
              <a:defRPr b="1" sz="6000">
                <a:solidFill>
                  <a:schemeClr val="lt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" name="Google Shape;103;p21"/>
          <p:cNvGrpSpPr/>
          <p:nvPr/>
        </p:nvGrpSpPr>
        <p:grpSpPr>
          <a:xfrm>
            <a:off x="1" y="182880"/>
            <a:ext cx="9143996" cy="4957518"/>
            <a:chOff x="1" y="182880"/>
            <a:chExt cx="9143996" cy="4957518"/>
          </a:xfrm>
        </p:grpSpPr>
        <p:pic>
          <p:nvPicPr>
            <p:cNvPr id="104" name="Google Shape;104;p21"/>
            <p:cNvPicPr preferRelativeResize="0"/>
            <p:nvPr/>
          </p:nvPicPr>
          <p:blipFill rotWithShape="1">
            <a:blip r:embed="rId2">
              <a:alphaModFix/>
            </a:blip>
            <a:srcRect b="891" l="0" r="49849" t="0"/>
            <a:stretch/>
          </p:blipFill>
          <p:spPr>
            <a:xfrm>
              <a:off x="7616949" y="182880"/>
              <a:ext cx="1527048" cy="30175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5" name="Google Shape;105;p21"/>
            <p:cNvPicPr preferRelativeResize="0"/>
            <p:nvPr/>
          </p:nvPicPr>
          <p:blipFill rotWithShape="1">
            <a:blip r:embed="rId3">
              <a:alphaModFix/>
            </a:blip>
            <a:srcRect b="49849" l="50188" r="-341" t="0"/>
            <a:stretch/>
          </p:blipFill>
          <p:spPr>
            <a:xfrm>
              <a:off x="1" y="3613350"/>
              <a:ext cx="1527048" cy="15270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6" name="Google Shape;106;p2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525512" y="2198986"/>
              <a:ext cx="1522477" cy="152247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7" name="Google Shape;107;p21"/>
          <p:cNvSpPr txBox="1"/>
          <p:nvPr>
            <p:ph type="title"/>
          </p:nvPr>
        </p:nvSpPr>
        <p:spPr>
          <a:xfrm>
            <a:off x="713225" y="539500"/>
            <a:ext cx="7717500" cy="59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Font typeface="Cormorant Garamond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Font typeface="Cormorant Garamond"/>
              <a:buNone/>
              <a:defRPr b="1">
                <a:latin typeface="Cormorant Garamond"/>
                <a:ea typeface="Cormorant Garamond"/>
                <a:cs typeface="Cormorant Garamond"/>
                <a:sym typeface="Cormorant Garamo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Font typeface="Cormorant Garamond"/>
              <a:buNone/>
              <a:defRPr b="1">
                <a:latin typeface="Cormorant Garamond"/>
                <a:ea typeface="Cormorant Garamond"/>
                <a:cs typeface="Cormorant Garamond"/>
                <a:sym typeface="Cormorant Garamo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Font typeface="Cormorant Garamond"/>
              <a:buNone/>
              <a:defRPr b="1">
                <a:latin typeface="Cormorant Garamond"/>
                <a:ea typeface="Cormorant Garamond"/>
                <a:cs typeface="Cormorant Garamond"/>
                <a:sym typeface="Cormorant Garamo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Font typeface="Cormorant Garamond"/>
              <a:buNone/>
              <a:defRPr b="1">
                <a:latin typeface="Cormorant Garamond"/>
                <a:ea typeface="Cormorant Garamond"/>
                <a:cs typeface="Cormorant Garamond"/>
                <a:sym typeface="Cormorant Garamo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Font typeface="Cormorant Garamond"/>
              <a:buNone/>
              <a:defRPr b="1">
                <a:latin typeface="Cormorant Garamond"/>
                <a:ea typeface="Cormorant Garamond"/>
                <a:cs typeface="Cormorant Garamond"/>
                <a:sym typeface="Cormorant Garamo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Font typeface="Cormorant Garamond"/>
              <a:buNone/>
              <a:defRPr b="1">
                <a:latin typeface="Cormorant Garamond"/>
                <a:ea typeface="Cormorant Garamond"/>
                <a:cs typeface="Cormorant Garamond"/>
                <a:sym typeface="Cormorant Garamo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Font typeface="Cormorant Garamond"/>
              <a:buNone/>
              <a:defRPr b="1">
                <a:latin typeface="Cormorant Garamond"/>
                <a:ea typeface="Cormorant Garamond"/>
                <a:cs typeface="Cormorant Garamond"/>
                <a:sym typeface="Cormorant Garamo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Font typeface="Cormorant Garamond"/>
              <a:buNone/>
              <a:defRPr b="1">
                <a:latin typeface="Cormorant Garamond"/>
                <a:ea typeface="Cormorant Garamond"/>
                <a:cs typeface="Cormorant Garamond"/>
                <a:sym typeface="Cormorant Garamond"/>
              </a:defRPr>
            </a:lvl9pPr>
          </a:lstStyle>
          <a:p/>
        </p:txBody>
      </p:sp>
      <p:sp>
        <p:nvSpPr>
          <p:cNvPr id="108" name="Google Shape;108;p21"/>
          <p:cNvSpPr txBox="1"/>
          <p:nvPr>
            <p:ph idx="1" type="subTitle"/>
          </p:nvPr>
        </p:nvSpPr>
        <p:spPr>
          <a:xfrm>
            <a:off x="4754874" y="1955509"/>
            <a:ext cx="27432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09" name="Google Shape;109;p21"/>
          <p:cNvSpPr txBox="1"/>
          <p:nvPr>
            <p:ph idx="2" type="subTitle"/>
          </p:nvPr>
        </p:nvSpPr>
        <p:spPr>
          <a:xfrm>
            <a:off x="1645075" y="1955509"/>
            <a:ext cx="27432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10" name="Google Shape;110;p21"/>
          <p:cNvSpPr txBox="1"/>
          <p:nvPr>
            <p:ph idx="3" type="subTitle"/>
          </p:nvPr>
        </p:nvSpPr>
        <p:spPr>
          <a:xfrm>
            <a:off x="1645074" y="3553341"/>
            <a:ext cx="27432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11" name="Google Shape;111;p21"/>
          <p:cNvSpPr txBox="1"/>
          <p:nvPr>
            <p:ph idx="4" type="subTitle"/>
          </p:nvPr>
        </p:nvSpPr>
        <p:spPr>
          <a:xfrm>
            <a:off x="4754875" y="3553341"/>
            <a:ext cx="27432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12" name="Google Shape;112;p21"/>
          <p:cNvSpPr txBox="1"/>
          <p:nvPr>
            <p:ph idx="5" type="subTitle"/>
          </p:nvPr>
        </p:nvSpPr>
        <p:spPr>
          <a:xfrm>
            <a:off x="4754874" y="1452711"/>
            <a:ext cx="2743200" cy="50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Cormorant Garamond"/>
              <a:buNone/>
              <a:defRPr sz="2200">
                <a:solidFill>
                  <a:schemeClr val="dk1"/>
                </a:solidFill>
                <a:latin typeface="Cormorant Garamond Medium"/>
                <a:ea typeface="Cormorant Garamond Medium"/>
                <a:cs typeface="Cormorant Garamond Medium"/>
                <a:sym typeface="Cormorant Garamond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Cormorant Garamond"/>
              <a:buNone/>
              <a:defRPr b="1" sz="2200">
                <a:latin typeface="Cormorant Garamond"/>
                <a:ea typeface="Cormorant Garamond"/>
                <a:cs typeface="Cormorant Garamond"/>
                <a:sym typeface="Cormorant Garamon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Cormorant Garamond"/>
              <a:buNone/>
              <a:defRPr b="1" sz="2200">
                <a:latin typeface="Cormorant Garamond"/>
                <a:ea typeface="Cormorant Garamond"/>
                <a:cs typeface="Cormorant Garamond"/>
                <a:sym typeface="Cormorant Garamon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Cormorant Garamond"/>
              <a:buNone/>
              <a:defRPr b="1" sz="2200">
                <a:latin typeface="Cormorant Garamond"/>
                <a:ea typeface="Cormorant Garamond"/>
                <a:cs typeface="Cormorant Garamond"/>
                <a:sym typeface="Cormorant Garamon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Cormorant Garamond"/>
              <a:buNone/>
              <a:defRPr b="1" sz="2200">
                <a:latin typeface="Cormorant Garamond"/>
                <a:ea typeface="Cormorant Garamond"/>
                <a:cs typeface="Cormorant Garamond"/>
                <a:sym typeface="Cormorant Garamon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Cormorant Garamond"/>
              <a:buNone/>
              <a:defRPr b="1" sz="2200">
                <a:latin typeface="Cormorant Garamond"/>
                <a:ea typeface="Cormorant Garamond"/>
                <a:cs typeface="Cormorant Garamond"/>
                <a:sym typeface="Cormorant Garamon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Cormorant Garamond"/>
              <a:buNone/>
              <a:defRPr b="1" sz="2200">
                <a:latin typeface="Cormorant Garamond"/>
                <a:ea typeface="Cormorant Garamond"/>
                <a:cs typeface="Cormorant Garamond"/>
                <a:sym typeface="Cormorant Garamon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Cormorant Garamond"/>
              <a:buNone/>
              <a:defRPr b="1" sz="2200">
                <a:latin typeface="Cormorant Garamond"/>
                <a:ea typeface="Cormorant Garamond"/>
                <a:cs typeface="Cormorant Garamond"/>
                <a:sym typeface="Cormorant Garamon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Cormorant Garamond"/>
              <a:buNone/>
              <a:defRPr b="1" sz="2200">
                <a:latin typeface="Cormorant Garamond"/>
                <a:ea typeface="Cormorant Garamond"/>
                <a:cs typeface="Cormorant Garamond"/>
                <a:sym typeface="Cormorant Garamond"/>
              </a:defRPr>
            </a:lvl9pPr>
          </a:lstStyle>
          <a:p/>
        </p:txBody>
      </p:sp>
      <p:sp>
        <p:nvSpPr>
          <p:cNvPr id="113" name="Google Shape;113;p21"/>
          <p:cNvSpPr txBox="1"/>
          <p:nvPr>
            <p:ph idx="6" type="subTitle"/>
          </p:nvPr>
        </p:nvSpPr>
        <p:spPr>
          <a:xfrm>
            <a:off x="1645074" y="3050541"/>
            <a:ext cx="2743200" cy="50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Cormorant Garamond"/>
              <a:buNone/>
              <a:defRPr sz="2200">
                <a:solidFill>
                  <a:schemeClr val="dk1"/>
                </a:solidFill>
                <a:latin typeface="Cormorant Garamond Medium"/>
                <a:ea typeface="Cormorant Garamond Medium"/>
                <a:cs typeface="Cormorant Garamond Medium"/>
                <a:sym typeface="Cormorant Garamond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Cormorant Garamond"/>
              <a:buNone/>
              <a:defRPr b="1" sz="2200">
                <a:latin typeface="Cormorant Garamond"/>
                <a:ea typeface="Cormorant Garamond"/>
                <a:cs typeface="Cormorant Garamond"/>
                <a:sym typeface="Cormorant Garamon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Cormorant Garamond"/>
              <a:buNone/>
              <a:defRPr b="1" sz="2200">
                <a:latin typeface="Cormorant Garamond"/>
                <a:ea typeface="Cormorant Garamond"/>
                <a:cs typeface="Cormorant Garamond"/>
                <a:sym typeface="Cormorant Garamon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Cormorant Garamond"/>
              <a:buNone/>
              <a:defRPr b="1" sz="2200">
                <a:latin typeface="Cormorant Garamond"/>
                <a:ea typeface="Cormorant Garamond"/>
                <a:cs typeface="Cormorant Garamond"/>
                <a:sym typeface="Cormorant Garamon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Cormorant Garamond"/>
              <a:buNone/>
              <a:defRPr b="1" sz="2200">
                <a:latin typeface="Cormorant Garamond"/>
                <a:ea typeface="Cormorant Garamond"/>
                <a:cs typeface="Cormorant Garamond"/>
                <a:sym typeface="Cormorant Garamon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Cormorant Garamond"/>
              <a:buNone/>
              <a:defRPr b="1" sz="2200">
                <a:latin typeface="Cormorant Garamond"/>
                <a:ea typeface="Cormorant Garamond"/>
                <a:cs typeface="Cormorant Garamond"/>
                <a:sym typeface="Cormorant Garamon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Cormorant Garamond"/>
              <a:buNone/>
              <a:defRPr b="1" sz="2200">
                <a:latin typeface="Cormorant Garamond"/>
                <a:ea typeface="Cormorant Garamond"/>
                <a:cs typeface="Cormorant Garamond"/>
                <a:sym typeface="Cormorant Garamon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Cormorant Garamond"/>
              <a:buNone/>
              <a:defRPr b="1" sz="2200">
                <a:latin typeface="Cormorant Garamond"/>
                <a:ea typeface="Cormorant Garamond"/>
                <a:cs typeface="Cormorant Garamond"/>
                <a:sym typeface="Cormorant Garamon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Cormorant Garamond"/>
              <a:buNone/>
              <a:defRPr b="1" sz="2200">
                <a:latin typeface="Cormorant Garamond"/>
                <a:ea typeface="Cormorant Garamond"/>
                <a:cs typeface="Cormorant Garamond"/>
                <a:sym typeface="Cormorant Garamond"/>
              </a:defRPr>
            </a:lvl9pPr>
          </a:lstStyle>
          <a:p/>
        </p:txBody>
      </p:sp>
      <p:sp>
        <p:nvSpPr>
          <p:cNvPr id="114" name="Google Shape;114;p21"/>
          <p:cNvSpPr txBox="1"/>
          <p:nvPr>
            <p:ph idx="7" type="subTitle"/>
          </p:nvPr>
        </p:nvSpPr>
        <p:spPr>
          <a:xfrm>
            <a:off x="1645079" y="1452711"/>
            <a:ext cx="2743200" cy="50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Cormorant Garamond"/>
              <a:buNone/>
              <a:defRPr sz="2200">
                <a:solidFill>
                  <a:schemeClr val="dk1"/>
                </a:solidFill>
                <a:latin typeface="Cormorant Garamond Medium"/>
                <a:ea typeface="Cormorant Garamond Medium"/>
                <a:cs typeface="Cormorant Garamond Medium"/>
                <a:sym typeface="Cormorant Garamond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Cormorant Garamond"/>
              <a:buNone/>
              <a:defRPr b="1" sz="2200">
                <a:latin typeface="Cormorant Garamond"/>
                <a:ea typeface="Cormorant Garamond"/>
                <a:cs typeface="Cormorant Garamond"/>
                <a:sym typeface="Cormorant Garamon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Cormorant Garamond"/>
              <a:buNone/>
              <a:defRPr b="1" sz="2200">
                <a:latin typeface="Cormorant Garamond"/>
                <a:ea typeface="Cormorant Garamond"/>
                <a:cs typeface="Cormorant Garamond"/>
                <a:sym typeface="Cormorant Garamon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Cormorant Garamond"/>
              <a:buNone/>
              <a:defRPr b="1" sz="2200">
                <a:latin typeface="Cormorant Garamond"/>
                <a:ea typeface="Cormorant Garamond"/>
                <a:cs typeface="Cormorant Garamond"/>
                <a:sym typeface="Cormorant Garamon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Cormorant Garamond"/>
              <a:buNone/>
              <a:defRPr b="1" sz="2200">
                <a:latin typeface="Cormorant Garamond"/>
                <a:ea typeface="Cormorant Garamond"/>
                <a:cs typeface="Cormorant Garamond"/>
                <a:sym typeface="Cormorant Garamon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Cormorant Garamond"/>
              <a:buNone/>
              <a:defRPr b="1" sz="2200">
                <a:latin typeface="Cormorant Garamond"/>
                <a:ea typeface="Cormorant Garamond"/>
                <a:cs typeface="Cormorant Garamond"/>
                <a:sym typeface="Cormorant Garamon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Cormorant Garamond"/>
              <a:buNone/>
              <a:defRPr b="1" sz="2200">
                <a:latin typeface="Cormorant Garamond"/>
                <a:ea typeface="Cormorant Garamond"/>
                <a:cs typeface="Cormorant Garamond"/>
                <a:sym typeface="Cormorant Garamon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Cormorant Garamond"/>
              <a:buNone/>
              <a:defRPr b="1" sz="2200">
                <a:latin typeface="Cormorant Garamond"/>
                <a:ea typeface="Cormorant Garamond"/>
                <a:cs typeface="Cormorant Garamond"/>
                <a:sym typeface="Cormorant Garamon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Cormorant Garamond"/>
              <a:buNone/>
              <a:defRPr b="1" sz="2200">
                <a:latin typeface="Cormorant Garamond"/>
                <a:ea typeface="Cormorant Garamond"/>
                <a:cs typeface="Cormorant Garamond"/>
                <a:sym typeface="Cormorant Garamond"/>
              </a:defRPr>
            </a:lvl9pPr>
          </a:lstStyle>
          <a:p/>
        </p:txBody>
      </p:sp>
      <p:sp>
        <p:nvSpPr>
          <p:cNvPr id="115" name="Google Shape;115;p21"/>
          <p:cNvSpPr txBox="1"/>
          <p:nvPr>
            <p:ph idx="8" type="subTitle"/>
          </p:nvPr>
        </p:nvSpPr>
        <p:spPr>
          <a:xfrm>
            <a:off x="4754874" y="3050541"/>
            <a:ext cx="2743200" cy="50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Cormorant Garamond"/>
              <a:buNone/>
              <a:defRPr sz="2200">
                <a:solidFill>
                  <a:schemeClr val="dk1"/>
                </a:solidFill>
                <a:latin typeface="Cormorant Garamond Medium"/>
                <a:ea typeface="Cormorant Garamond Medium"/>
                <a:cs typeface="Cormorant Garamond Medium"/>
                <a:sym typeface="Cormorant Garamond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Cormorant Garamond"/>
              <a:buNone/>
              <a:defRPr b="1" sz="2200">
                <a:latin typeface="Cormorant Garamond"/>
                <a:ea typeface="Cormorant Garamond"/>
                <a:cs typeface="Cormorant Garamond"/>
                <a:sym typeface="Cormorant Garamon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Cormorant Garamond"/>
              <a:buNone/>
              <a:defRPr b="1" sz="2200">
                <a:latin typeface="Cormorant Garamond"/>
                <a:ea typeface="Cormorant Garamond"/>
                <a:cs typeface="Cormorant Garamond"/>
                <a:sym typeface="Cormorant Garamon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Cormorant Garamond"/>
              <a:buNone/>
              <a:defRPr b="1" sz="2200">
                <a:latin typeface="Cormorant Garamond"/>
                <a:ea typeface="Cormorant Garamond"/>
                <a:cs typeface="Cormorant Garamond"/>
                <a:sym typeface="Cormorant Garamon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Cormorant Garamond"/>
              <a:buNone/>
              <a:defRPr b="1" sz="2200">
                <a:latin typeface="Cormorant Garamond"/>
                <a:ea typeface="Cormorant Garamond"/>
                <a:cs typeface="Cormorant Garamond"/>
                <a:sym typeface="Cormorant Garamon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Cormorant Garamond"/>
              <a:buNone/>
              <a:defRPr b="1" sz="2200">
                <a:latin typeface="Cormorant Garamond"/>
                <a:ea typeface="Cormorant Garamond"/>
                <a:cs typeface="Cormorant Garamond"/>
                <a:sym typeface="Cormorant Garamon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Cormorant Garamond"/>
              <a:buNone/>
              <a:defRPr b="1" sz="2200">
                <a:latin typeface="Cormorant Garamond"/>
                <a:ea typeface="Cormorant Garamond"/>
                <a:cs typeface="Cormorant Garamond"/>
                <a:sym typeface="Cormorant Garamon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Cormorant Garamond"/>
              <a:buNone/>
              <a:defRPr b="1" sz="2200">
                <a:latin typeface="Cormorant Garamond"/>
                <a:ea typeface="Cormorant Garamond"/>
                <a:cs typeface="Cormorant Garamond"/>
                <a:sym typeface="Cormorant Garamon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Cormorant Garamond"/>
              <a:buNone/>
              <a:defRPr b="1" sz="2200">
                <a:latin typeface="Cormorant Garamond"/>
                <a:ea typeface="Cormorant Garamond"/>
                <a:cs typeface="Cormorant Garamond"/>
                <a:sym typeface="Cormorant Garamon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22"/>
          <p:cNvPicPr preferRelativeResize="0"/>
          <p:nvPr/>
        </p:nvPicPr>
        <p:blipFill rotWithShape="1">
          <a:blip r:embed="rId2">
            <a:alphaModFix/>
          </a:blip>
          <a:srcRect b="49849" l="0" r="49847" t="0"/>
          <a:stretch/>
        </p:blipFill>
        <p:spPr>
          <a:xfrm>
            <a:off x="7616951" y="3613350"/>
            <a:ext cx="1527048" cy="1527048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2"/>
          <p:cNvSpPr txBox="1"/>
          <p:nvPr>
            <p:ph type="title"/>
          </p:nvPr>
        </p:nvSpPr>
        <p:spPr>
          <a:xfrm>
            <a:off x="713225" y="539500"/>
            <a:ext cx="7717500" cy="59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Font typeface="Cormorant Garamond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Font typeface="Cormorant Garamond"/>
              <a:buNone/>
              <a:defRPr b="1">
                <a:latin typeface="Cormorant Garamond"/>
                <a:ea typeface="Cormorant Garamond"/>
                <a:cs typeface="Cormorant Garamond"/>
                <a:sym typeface="Cormorant Garamo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Font typeface="Cormorant Garamond"/>
              <a:buNone/>
              <a:defRPr b="1">
                <a:latin typeface="Cormorant Garamond"/>
                <a:ea typeface="Cormorant Garamond"/>
                <a:cs typeface="Cormorant Garamond"/>
                <a:sym typeface="Cormorant Garamo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Font typeface="Cormorant Garamond"/>
              <a:buNone/>
              <a:defRPr b="1">
                <a:latin typeface="Cormorant Garamond"/>
                <a:ea typeface="Cormorant Garamond"/>
                <a:cs typeface="Cormorant Garamond"/>
                <a:sym typeface="Cormorant Garamo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Font typeface="Cormorant Garamond"/>
              <a:buNone/>
              <a:defRPr b="1">
                <a:latin typeface="Cormorant Garamond"/>
                <a:ea typeface="Cormorant Garamond"/>
                <a:cs typeface="Cormorant Garamond"/>
                <a:sym typeface="Cormorant Garamo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Font typeface="Cormorant Garamond"/>
              <a:buNone/>
              <a:defRPr b="1">
                <a:latin typeface="Cormorant Garamond"/>
                <a:ea typeface="Cormorant Garamond"/>
                <a:cs typeface="Cormorant Garamond"/>
                <a:sym typeface="Cormorant Garamo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Font typeface="Cormorant Garamond"/>
              <a:buNone/>
              <a:defRPr b="1">
                <a:latin typeface="Cormorant Garamond"/>
                <a:ea typeface="Cormorant Garamond"/>
                <a:cs typeface="Cormorant Garamond"/>
                <a:sym typeface="Cormorant Garamo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Font typeface="Cormorant Garamond"/>
              <a:buNone/>
              <a:defRPr b="1">
                <a:latin typeface="Cormorant Garamond"/>
                <a:ea typeface="Cormorant Garamond"/>
                <a:cs typeface="Cormorant Garamond"/>
                <a:sym typeface="Cormorant Garamo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Font typeface="Cormorant Garamond"/>
              <a:buNone/>
              <a:defRPr b="1">
                <a:latin typeface="Cormorant Garamond"/>
                <a:ea typeface="Cormorant Garamond"/>
                <a:cs typeface="Cormorant Garamond"/>
                <a:sym typeface="Cormorant Garamond"/>
              </a:defRPr>
            </a:lvl9pPr>
          </a:lstStyle>
          <a:p/>
        </p:txBody>
      </p:sp>
      <p:sp>
        <p:nvSpPr>
          <p:cNvPr id="119" name="Google Shape;119;p22"/>
          <p:cNvSpPr txBox="1"/>
          <p:nvPr>
            <p:ph idx="1" type="subTitle"/>
          </p:nvPr>
        </p:nvSpPr>
        <p:spPr>
          <a:xfrm>
            <a:off x="713225" y="1954336"/>
            <a:ext cx="23316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20" name="Google Shape;120;p22"/>
          <p:cNvSpPr txBox="1"/>
          <p:nvPr>
            <p:ph idx="2" type="subTitle"/>
          </p:nvPr>
        </p:nvSpPr>
        <p:spPr>
          <a:xfrm>
            <a:off x="3406200" y="1954336"/>
            <a:ext cx="23316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21" name="Google Shape;121;p22"/>
          <p:cNvSpPr txBox="1"/>
          <p:nvPr>
            <p:ph idx="3" type="subTitle"/>
          </p:nvPr>
        </p:nvSpPr>
        <p:spPr>
          <a:xfrm>
            <a:off x="713225" y="3554534"/>
            <a:ext cx="23316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22" name="Google Shape;122;p22"/>
          <p:cNvSpPr txBox="1"/>
          <p:nvPr>
            <p:ph idx="4" type="subTitle"/>
          </p:nvPr>
        </p:nvSpPr>
        <p:spPr>
          <a:xfrm>
            <a:off x="3406198" y="3554534"/>
            <a:ext cx="23316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23" name="Google Shape;123;p22"/>
          <p:cNvSpPr txBox="1"/>
          <p:nvPr>
            <p:ph idx="5" type="subTitle"/>
          </p:nvPr>
        </p:nvSpPr>
        <p:spPr>
          <a:xfrm>
            <a:off x="6099172" y="1954336"/>
            <a:ext cx="23316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24" name="Google Shape;124;p22"/>
          <p:cNvSpPr txBox="1"/>
          <p:nvPr>
            <p:ph idx="6" type="subTitle"/>
          </p:nvPr>
        </p:nvSpPr>
        <p:spPr>
          <a:xfrm>
            <a:off x="6099172" y="3554534"/>
            <a:ext cx="23316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25" name="Google Shape;125;p22"/>
          <p:cNvSpPr txBox="1"/>
          <p:nvPr>
            <p:ph idx="7" type="subTitle"/>
          </p:nvPr>
        </p:nvSpPr>
        <p:spPr>
          <a:xfrm>
            <a:off x="713225" y="1451525"/>
            <a:ext cx="2331600" cy="50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Cormorant Garamond"/>
              <a:buNone/>
              <a:defRPr sz="2200">
                <a:solidFill>
                  <a:schemeClr val="dk1"/>
                </a:solidFill>
                <a:latin typeface="Cormorant Garamond Medium"/>
                <a:ea typeface="Cormorant Garamond Medium"/>
                <a:cs typeface="Cormorant Garamond Medium"/>
                <a:sym typeface="Cormorant Garamond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Cormorant Garamond"/>
              <a:buNone/>
              <a:defRPr b="1" sz="2200">
                <a:latin typeface="Cormorant Garamond"/>
                <a:ea typeface="Cormorant Garamond"/>
                <a:cs typeface="Cormorant Garamond"/>
                <a:sym typeface="Cormorant Garamon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Cormorant Garamond"/>
              <a:buNone/>
              <a:defRPr b="1" sz="2200">
                <a:latin typeface="Cormorant Garamond"/>
                <a:ea typeface="Cormorant Garamond"/>
                <a:cs typeface="Cormorant Garamond"/>
                <a:sym typeface="Cormorant Garamon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Cormorant Garamond"/>
              <a:buNone/>
              <a:defRPr b="1" sz="2200">
                <a:latin typeface="Cormorant Garamond"/>
                <a:ea typeface="Cormorant Garamond"/>
                <a:cs typeface="Cormorant Garamond"/>
                <a:sym typeface="Cormorant Garamon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Cormorant Garamond"/>
              <a:buNone/>
              <a:defRPr b="1" sz="2200">
                <a:latin typeface="Cormorant Garamond"/>
                <a:ea typeface="Cormorant Garamond"/>
                <a:cs typeface="Cormorant Garamond"/>
                <a:sym typeface="Cormorant Garamon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Cormorant Garamond"/>
              <a:buNone/>
              <a:defRPr b="1" sz="2200">
                <a:latin typeface="Cormorant Garamond"/>
                <a:ea typeface="Cormorant Garamond"/>
                <a:cs typeface="Cormorant Garamond"/>
                <a:sym typeface="Cormorant Garamon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Cormorant Garamond"/>
              <a:buNone/>
              <a:defRPr b="1" sz="2200">
                <a:latin typeface="Cormorant Garamond"/>
                <a:ea typeface="Cormorant Garamond"/>
                <a:cs typeface="Cormorant Garamond"/>
                <a:sym typeface="Cormorant Garamon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Cormorant Garamond"/>
              <a:buNone/>
              <a:defRPr b="1" sz="2200">
                <a:latin typeface="Cormorant Garamond"/>
                <a:ea typeface="Cormorant Garamond"/>
                <a:cs typeface="Cormorant Garamond"/>
                <a:sym typeface="Cormorant Garamon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Cormorant Garamond"/>
              <a:buNone/>
              <a:defRPr b="1" sz="2200">
                <a:latin typeface="Cormorant Garamond"/>
                <a:ea typeface="Cormorant Garamond"/>
                <a:cs typeface="Cormorant Garamond"/>
                <a:sym typeface="Cormorant Garamond"/>
              </a:defRPr>
            </a:lvl9pPr>
          </a:lstStyle>
          <a:p/>
        </p:txBody>
      </p:sp>
      <p:sp>
        <p:nvSpPr>
          <p:cNvPr id="126" name="Google Shape;126;p22"/>
          <p:cNvSpPr txBox="1"/>
          <p:nvPr>
            <p:ph idx="8" type="subTitle"/>
          </p:nvPr>
        </p:nvSpPr>
        <p:spPr>
          <a:xfrm>
            <a:off x="3406200" y="1451525"/>
            <a:ext cx="2331600" cy="50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Cormorant Garamond"/>
              <a:buNone/>
              <a:defRPr sz="2200">
                <a:solidFill>
                  <a:schemeClr val="dk1"/>
                </a:solidFill>
                <a:latin typeface="Cormorant Garamond Medium"/>
                <a:ea typeface="Cormorant Garamond Medium"/>
                <a:cs typeface="Cormorant Garamond Medium"/>
                <a:sym typeface="Cormorant Garamond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Cormorant Garamond"/>
              <a:buNone/>
              <a:defRPr b="1" sz="2200">
                <a:latin typeface="Cormorant Garamond"/>
                <a:ea typeface="Cormorant Garamond"/>
                <a:cs typeface="Cormorant Garamond"/>
                <a:sym typeface="Cormorant Garamon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Cormorant Garamond"/>
              <a:buNone/>
              <a:defRPr b="1" sz="2200">
                <a:latin typeface="Cormorant Garamond"/>
                <a:ea typeface="Cormorant Garamond"/>
                <a:cs typeface="Cormorant Garamond"/>
                <a:sym typeface="Cormorant Garamon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Cormorant Garamond"/>
              <a:buNone/>
              <a:defRPr b="1" sz="2200">
                <a:latin typeface="Cormorant Garamond"/>
                <a:ea typeface="Cormorant Garamond"/>
                <a:cs typeface="Cormorant Garamond"/>
                <a:sym typeface="Cormorant Garamon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Cormorant Garamond"/>
              <a:buNone/>
              <a:defRPr b="1" sz="2200">
                <a:latin typeface="Cormorant Garamond"/>
                <a:ea typeface="Cormorant Garamond"/>
                <a:cs typeface="Cormorant Garamond"/>
                <a:sym typeface="Cormorant Garamon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Cormorant Garamond"/>
              <a:buNone/>
              <a:defRPr b="1" sz="2200">
                <a:latin typeface="Cormorant Garamond"/>
                <a:ea typeface="Cormorant Garamond"/>
                <a:cs typeface="Cormorant Garamond"/>
                <a:sym typeface="Cormorant Garamon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Cormorant Garamond"/>
              <a:buNone/>
              <a:defRPr b="1" sz="2200">
                <a:latin typeface="Cormorant Garamond"/>
                <a:ea typeface="Cormorant Garamond"/>
                <a:cs typeface="Cormorant Garamond"/>
                <a:sym typeface="Cormorant Garamon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Cormorant Garamond"/>
              <a:buNone/>
              <a:defRPr b="1" sz="2200">
                <a:latin typeface="Cormorant Garamond"/>
                <a:ea typeface="Cormorant Garamond"/>
                <a:cs typeface="Cormorant Garamond"/>
                <a:sym typeface="Cormorant Garamon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Cormorant Garamond"/>
              <a:buNone/>
              <a:defRPr b="1" sz="2200">
                <a:latin typeface="Cormorant Garamond"/>
                <a:ea typeface="Cormorant Garamond"/>
                <a:cs typeface="Cormorant Garamond"/>
                <a:sym typeface="Cormorant Garamond"/>
              </a:defRPr>
            </a:lvl9pPr>
          </a:lstStyle>
          <a:p/>
        </p:txBody>
      </p:sp>
      <p:sp>
        <p:nvSpPr>
          <p:cNvPr id="127" name="Google Shape;127;p22"/>
          <p:cNvSpPr txBox="1"/>
          <p:nvPr>
            <p:ph idx="9" type="subTitle"/>
          </p:nvPr>
        </p:nvSpPr>
        <p:spPr>
          <a:xfrm>
            <a:off x="6099172" y="1451525"/>
            <a:ext cx="2331600" cy="50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Cormorant Garamond"/>
              <a:buNone/>
              <a:defRPr sz="2200">
                <a:solidFill>
                  <a:schemeClr val="dk1"/>
                </a:solidFill>
                <a:latin typeface="Cormorant Garamond Medium"/>
                <a:ea typeface="Cormorant Garamond Medium"/>
                <a:cs typeface="Cormorant Garamond Medium"/>
                <a:sym typeface="Cormorant Garamond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Cormorant Garamond"/>
              <a:buNone/>
              <a:defRPr b="1" sz="2200">
                <a:latin typeface="Cormorant Garamond"/>
                <a:ea typeface="Cormorant Garamond"/>
                <a:cs typeface="Cormorant Garamond"/>
                <a:sym typeface="Cormorant Garamon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Cormorant Garamond"/>
              <a:buNone/>
              <a:defRPr b="1" sz="2200">
                <a:latin typeface="Cormorant Garamond"/>
                <a:ea typeface="Cormorant Garamond"/>
                <a:cs typeface="Cormorant Garamond"/>
                <a:sym typeface="Cormorant Garamon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Cormorant Garamond"/>
              <a:buNone/>
              <a:defRPr b="1" sz="2200">
                <a:latin typeface="Cormorant Garamond"/>
                <a:ea typeface="Cormorant Garamond"/>
                <a:cs typeface="Cormorant Garamond"/>
                <a:sym typeface="Cormorant Garamon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Cormorant Garamond"/>
              <a:buNone/>
              <a:defRPr b="1" sz="2200">
                <a:latin typeface="Cormorant Garamond"/>
                <a:ea typeface="Cormorant Garamond"/>
                <a:cs typeface="Cormorant Garamond"/>
                <a:sym typeface="Cormorant Garamon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Cormorant Garamond"/>
              <a:buNone/>
              <a:defRPr b="1" sz="2200">
                <a:latin typeface="Cormorant Garamond"/>
                <a:ea typeface="Cormorant Garamond"/>
                <a:cs typeface="Cormorant Garamond"/>
                <a:sym typeface="Cormorant Garamon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Cormorant Garamond"/>
              <a:buNone/>
              <a:defRPr b="1" sz="2200">
                <a:latin typeface="Cormorant Garamond"/>
                <a:ea typeface="Cormorant Garamond"/>
                <a:cs typeface="Cormorant Garamond"/>
                <a:sym typeface="Cormorant Garamon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Cormorant Garamond"/>
              <a:buNone/>
              <a:defRPr b="1" sz="2200">
                <a:latin typeface="Cormorant Garamond"/>
                <a:ea typeface="Cormorant Garamond"/>
                <a:cs typeface="Cormorant Garamond"/>
                <a:sym typeface="Cormorant Garamon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Cormorant Garamond"/>
              <a:buNone/>
              <a:defRPr b="1" sz="2200">
                <a:latin typeface="Cormorant Garamond"/>
                <a:ea typeface="Cormorant Garamond"/>
                <a:cs typeface="Cormorant Garamond"/>
                <a:sym typeface="Cormorant Garamond"/>
              </a:defRPr>
            </a:lvl9pPr>
          </a:lstStyle>
          <a:p/>
        </p:txBody>
      </p:sp>
      <p:sp>
        <p:nvSpPr>
          <p:cNvPr id="128" name="Google Shape;128;p22"/>
          <p:cNvSpPr txBox="1"/>
          <p:nvPr>
            <p:ph idx="13" type="subTitle"/>
          </p:nvPr>
        </p:nvSpPr>
        <p:spPr>
          <a:xfrm>
            <a:off x="713225" y="3051736"/>
            <a:ext cx="2331600" cy="50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Cormorant Garamond"/>
              <a:buNone/>
              <a:defRPr sz="2200">
                <a:solidFill>
                  <a:schemeClr val="dk1"/>
                </a:solidFill>
                <a:latin typeface="Cormorant Garamond Medium"/>
                <a:ea typeface="Cormorant Garamond Medium"/>
                <a:cs typeface="Cormorant Garamond Medium"/>
                <a:sym typeface="Cormorant Garamond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Cormorant Garamond"/>
              <a:buNone/>
              <a:defRPr b="1" sz="2200">
                <a:latin typeface="Cormorant Garamond"/>
                <a:ea typeface="Cormorant Garamond"/>
                <a:cs typeface="Cormorant Garamond"/>
                <a:sym typeface="Cormorant Garamon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Cormorant Garamond"/>
              <a:buNone/>
              <a:defRPr b="1" sz="2200">
                <a:latin typeface="Cormorant Garamond"/>
                <a:ea typeface="Cormorant Garamond"/>
                <a:cs typeface="Cormorant Garamond"/>
                <a:sym typeface="Cormorant Garamon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Cormorant Garamond"/>
              <a:buNone/>
              <a:defRPr b="1" sz="2200">
                <a:latin typeface="Cormorant Garamond"/>
                <a:ea typeface="Cormorant Garamond"/>
                <a:cs typeface="Cormorant Garamond"/>
                <a:sym typeface="Cormorant Garamon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Cormorant Garamond"/>
              <a:buNone/>
              <a:defRPr b="1" sz="2200">
                <a:latin typeface="Cormorant Garamond"/>
                <a:ea typeface="Cormorant Garamond"/>
                <a:cs typeface="Cormorant Garamond"/>
                <a:sym typeface="Cormorant Garamon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Cormorant Garamond"/>
              <a:buNone/>
              <a:defRPr b="1" sz="2200">
                <a:latin typeface="Cormorant Garamond"/>
                <a:ea typeface="Cormorant Garamond"/>
                <a:cs typeface="Cormorant Garamond"/>
                <a:sym typeface="Cormorant Garamon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Cormorant Garamond"/>
              <a:buNone/>
              <a:defRPr b="1" sz="2200">
                <a:latin typeface="Cormorant Garamond"/>
                <a:ea typeface="Cormorant Garamond"/>
                <a:cs typeface="Cormorant Garamond"/>
                <a:sym typeface="Cormorant Garamon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Cormorant Garamond"/>
              <a:buNone/>
              <a:defRPr b="1" sz="2200">
                <a:latin typeface="Cormorant Garamond"/>
                <a:ea typeface="Cormorant Garamond"/>
                <a:cs typeface="Cormorant Garamond"/>
                <a:sym typeface="Cormorant Garamon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Cormorant Garamond"/>
              <a:buNone/>
              <a:defRPr b="1" sz="2200">
                <a:latin typeface="Cormorant Garamond"/>
                <a:ea typeface="Cormorant Garamond"/>
                <a:cs typeface="Cormorant Garamond"/>
                <a:sym typeface="Cormorant Garamond"/>
              </a:defRPr>
            </a:lvl9pPr>
          </a:lstStyle>
          <a:p/>
        </p:txBody>
      </p:sp>
      <p:sp>
        <p:nvSpPr>
          <p:cNvPr id="129" name="Google Shape;129;p22"/>
          <p:cNvSpPr txBox="1"/>
          <p:nvPr>
            <p:ph idx="14" type="subTitle"/>
          </p:nvPr>
        </p:nvSpPr>
        <p:spPr>
          <a:xfrm>
            <a:off x="3406200" y="3051736"/>
            <a:ext cx="2331600" cy="50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Cormorant Garamond"/>
              <a:buNone/>
              <a:defRPr sz="2200">
                <a:solidFill>
                  <a:schemeClr val="dk1"/>
                </a:solidFill>
                <a:latin typeface="Cormorant Garamond Medium"/>
                <a:ea typeface="Cormorant Garamond Medium"/>
                <a:cs typeface="Cormorant Garamond Medium"/>
                <a:sym typeface="Cormorant Garamond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Cormorant Garamond"/>
              <a:buNone/>
              <a:defRPr b="1" sz="2200">
                <a:latin typeface="Cormorant Garamond"/>
                <a:ea typeface="Cormorant Garamond"/>
                <a:cs typeface="Cormorant Garamond"/>
                <a:sym typeface="Cormorant Garamon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Cormorant Garamond"/>
              <a:buNone/>
              <a:defRPr b="1" sz="2200">
                <a:latin typeface="Cormorant Garamond"/>
                <a:ea typeface="Cormorant Garamond"/>
                <a:cs typeface="Cormorant Garamond"/>
                <a:sym typeface="Cormorant Garamon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Cormorant Garamond"/>
              <a:buNone/>
              <a:defRPr b="1" sz="2200">
                <a:latin typeface="Cormorant Garamond"/>
                <a:ea typeface="Cormorant Garamond"/>
                <a:cs typeface="Cormorant Garamond"/>
                <a:sym typeface="Cormorant Garamon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Cormorant Garamond"/>
              <a:buNone/>
              <a:defRPr b="1" sz="2200">
                <a:latin typeface="Cormorant Garamond"/>
                <a:ea typeface="Cormorant Garamond"/>
                <a:cs typeface="Cormorant Garamond"/>
                <a:sym typeface="Cormorant Garamon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Cormorant Garamond"/>
              <a:buNone/>
              <a:defRPr b="1" sz="2200">
                <a:latin typeface="Cormorant Garamond"/>
                <a:ea typeface="Cormorant Garamond"/>
                <a:cs typeface="Cormorant Garamond"/>
                <a:sym typeface="Cormorant Garamon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Cormorant Garamond"/>
              <a:buNone/>
              <a:defRPr b="1" sz="2200">
                <a:latin typeface="Cormorant Garamond"/>
                <a:ea typeface="Cormorant Garamond"/>
                <a:cs typeface="Cormorant Garamond"/>
                <a:sym typeface="Cormorant Garamon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Cormorant Garamond"/>
              <a:buNone/>
              <a:defRPr b="1" sz="2200">
                <a:latin typeface="Cormorant Garamond"/>
                <a:ea typeface="Cormorant Garamond"/>
                <a:cs typeface="Cormorant Garamond"/>
                <a:sym typeface="Cormorant Garamon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Cormorant Garamond"/>
              <a:buNone/>
              <a:defRPr b="1" sz="2200">
                <a:latin typeface="Cormorant Garamond"/>
                <a:ea typeface="Cormorant Garamond"/>
                <a:cs typeface="Cormorant Garamond"/>
                <a:sym typeface="Cormorant Garamond"/>
              </a:defRPr>
            </a:lvl9pPr>
          </a:lstStyle>
          <a:p/>
        </p:txBody>
      </p:sp>
      <p:sp>
        <p:nvSpPr>
          <p:cNvPr id="130" name="Google Shape;130;p22"/>
          <p:cNvSpPr txBox="1"/>
          <p:nvPr>
            <p:ph idx="15" type="subTitle"/>
          </p:nvPr>
        </p:nvSpPr>
        <p:spPr>
          <a:xfrm>
            <a:off x="6099172" y="3051736"/>
            <a:ext cx="2331600" cy="50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Cormorant Garamond"/>
              <a:buNone/>
              <a:defRPr sz="2200">
                <a:solidFill>
                  <a:schemeClr val="dk1"/>
                </a:solidFill>
                <a:latin typeface="Cormorant Garamond Medium"/>
                <a:ea typeface="Cormorant Garamond Medium"/>
                <a:cs typeface="Cormorant Garamond Medium"/>
                <a:sym typeface="Cormorant Garamond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Cormorant Garamond"/>
              <a:buNone/>
              <a:defRPr b="1" sz="2200">
                <a:latin typeface="Cormorant Garamond"/>
                <a:ea typeface="Cormorant Garamond"/>
                <a:cs typeface="Cormorant Garamond"/>
                <a:sym typeface="Cormorant Garamon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Cormorant Garamond"/>
              <a:buNone/>
              <a:defRPr b="1" sz="2200">
                <a:latin typeface="Cormorant Garamond"/>
                <a:ea typeface="Cormorant Garamond"/>
                <a:cs typeface="Cormorant Garamond"/>
                <a:sym typeface="Cormorant Garamon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Cormorant Garamond"/>
              <a:buNone/>
              <a:defRPr b="1" sz="2200">
                <a:latin typeface="Cormorant Garamond"/>
                <a:ea typeface="Cormorant Garamond"/>
                <a:cs typeface="Cormorant Garamond"/>
                <a:sym typeface="Cormorant Garamon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Cormorant Garamond"/>
              <a:buNone/>
              <a:defRPr b="1" sz="2200">
                <a:latin typeface="Cormorant Garamond"/>
                <a:ea typeface="Cormorant Garamond"/>
                <a:cs typeface="Cormorant Garamond"/>
                <a:sym typeface="Cormorant Garamon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Cormorant Garamond"/>
              <a:buNone/>
              <a:defRPr b="1" sz="2200">
                <a:latin typeface="Cormorant Garamond"/>
                <a:ea typeface="Cormorant Garamond"/>
                <a:cs typeface="Cormorant Garamond"/>
                <a:sym typeface="Cormorant Garamon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Cormorant Garamond"/>
              <a:buNone/>
              <a:defRPr b="1" sz="2200">
                <a:latin typeface="Cormorant Garamond"/>
                <a:ea typeface="Cormorant Garamond"/>
                <a:cs typeface="Cormorant Garamond"/>
                <a:sym typeface="Cormorant Garamon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Cormorant Garamond"/>
              <a:buNone/>
              <a:defRPr b="1" sz="2200">
                <a:latin typeface="Cormorant Garamond"/>
                <a:ea typeface="Cormorant Garamond"/>
                <a:cs typeface="Cormorant Garamond"/>
                <a:sym typeface="Cormorant Garamon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Cormorant Garamond"/>
              <a:buNone/>
              <a:defRPr b="1" sz="2200">
                <a:latin typeface="Cormorant Garamond"/>
                <a:ea typeface="Cormorant Garamond"/>
                <a:cs typeface="Cormorant Garamond"/>
                <a:sym typeface="Cormorant Garamon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3"/>
          <p:cNvSpPr txBox="1"/>
          <p:nvPr>
            <p:ph hasCustomPrompt="1" type="title"/>
          </p:nvPr>
        </p:nvSpPr>
        <p:spPr>
          <a:xfrm>
            <a:off x="939525" y="539380"/>
            <a:ext cx="4572000" cy="7314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3" name="Google Shape;133;p23"/>
          <p:cNvSpPr txBox="1"/>
          <p:nvPr>
            <p:ph idx="1" type="subTitle"/>
          </p:nvPr>
        </p:nvSpPr>
        <p:spPr>
          <a:xfrm>
            <a:off x="1396725" y="1363869"/>
            <a:ext cx="3657600" cy="41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34" name="Google Shape;134;p23"/>
          <p:cNvSpPr txBox="1"/>
          <p:nvPr>
            <p:ph hasCustomPrompt="1" idx="2" type="title"/>
          </p:nvPr>
        </p:nvSpPr>
        <p:spPr>
          <a:xfrm>
            <a:off x="939525" y="1953700"/>
            <a:ext cx="4572000" cy="7314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5" name="Google Shape;135;p23"/>
          <p:cNvSpPr txBox="1"/>
          <p:nvPr>
            <p:ph idx="3" type="subTitle"/>
          </p:nvPr>
        </p:nvSpPr>
        <p:spPr>
          <a:xfrm>
            <a:off x="1396725" y="2777938"/>
            <a:ext cx="3657600" cy="41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36" name="Google Shape;136;p23"/>
          <p:cNvSpPr txBox="1"/>
          <p:nvPr>
            <p:ph hasCustomPrompt="1" idx="4" type="title"/>
          </p:nvPr>
        </p:nvSpPr>
        <p:spPr>
          <a:xfrm>
            <a:off x="939525" y="3374005"/>
            <a:ext cx="4572000" cy="7314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7" name="Google Shape;137;p23"/>
          <p:cNvSpPr txBox="1"/>
          <p:nvPr>
            <p:ph idx="5" type="subTitle"/>
          </p:nvPr>
        </p:nvSpPr>
        <p:spPr>
          <a:xfrm>
            <a:off x="1396725" y="4192520"/>
            <a:ext cx="3657600" cy="41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4"/>
          <p:cNvSpPr txBox="1"/>
          <p:nvPr>
            <p:ph type="title"/>
          </p:nvPr>
        </p:nvSpPr>
        <p:spPr>
          <a:xfrm>
            <a:off x="3632475" y="628680"/>
            <a:ext cx="4572000" cy="100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40" name="Google Shape;140;p24"/>
          <p:cNvSpPr txBox="1"/>
          <p:nvPr>
            <p:ph idx="1" type="subTitle"/>
          </p:nvPr>
        </p:nvSpPr>
        <p:spPr>
          <a:xfrm>
            <a:off x="3632475" y="1726080"/>
            <a:ext cx="4572000" cy="109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41" name="Google Shape;141;p24"/>
          <p:cNvSpPr txBox="1"/>
          <p:nvPr/>
        </p:nvSpPr>
        <p:spPr>
          <a:xfrm>
            <a:off x="3632475" y="3499896"/>
            <a:ext cx="45720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CREDITS</a:t>
            </a:r>
            <a:r>
              <a:rPr lang="en" sz="10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: This presentation template was created by </a:t>
            </a:r>
            <a:r>
              <a:rPr b="1" lang="en" sz="1000" u="sng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, and includes icons by </a:t>
            </a:r>
            <a:r>
              <a:rPr b="1" lang="en" sz="1000" u="sng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, and infographics &amp; images by </a:t>
            </a:r>
            <a:r>
              <a:rPr b="1" lang="en" sz="1000" u="sng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1" lang="en" sz="1000" u="sng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endParaRPr b="1" sz="1000" u="sng">
              <a:solidFill>
                <a:schemeClr val="dk1"/>
              </a:solidFill>
              <a:latin typeface="Asap"/>
              <a:ea typeface="Asap"/>
              <a:cs typeface="Asap"/>
              <a:sym typeface="Asap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" name="Google Shape;143;p25"/>
          <p:cNvGrpSpPr/>
          <p:nvPr/>
        </p:nvGrpSpPr>
        <p:grpSpPr>
          <a:xfrm>
            <a:off x="5511526" y="182880"/>
            <a:ext cx="3632475" cy="4976763"/>
            <a:chOff x="5511526" y="182880"/>
            <a:chExt cx="3632475" cy="4976763"/>
          </a:xfrm>
        </p:grpSpPr>
        <p:pic>
          <p:nvPicPr>
            <p:cNvPr id="144" name="Google Shape;144;p25"/>
            <p:cNvPicPr preferRelativeResize="0"/>
            <p:nvPr/>
          </p:nvPicPr>
          <p:blipFill rotWithShape="1">
            <a:blip r:embed="rId2">
              <a:alphaModFix/>
            </a:blip>
            <a:srcRect b="12010" l="0" r="11870" t="0"/>
            <a:stretch/>
          </p:blipFill>
          <p:spPr>
            <a:xfrm>
              <a:off x="6460301" y="2480450"/>
              <a:ext cx="2683701" cy="26791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5" name="Google Shape;145;p2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434072" y="182880"/>
              <a:ext cx="1522477" cy="15224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6" name="Google Shape;146;p2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511526" y="1049342"/>
              <a:ext cx="3044826" cy="304482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7" name="Google Shape;147;p25"/>
          <p:cNvGrpSpPr/>
          <p:nvPr/>
        </p:nvGrpSpPr>
        <p:grpSpPr>
          <a:xfrm>
            <a:off x="6821424" y="0"/>
            <a:ext cx="0" cy="5143500"/>
            <a:chOff x="6091244" y="0"/>
            <a:chExt cx="0" cy="5143500"/>
          </a:xfrm>
        </p:grpSpPr>
        <p:cxnSp>
          <p:nvCxnSpPr>
            <p:cNvPr id="148" name="Google Shape;148;p25"/>
            <p:cNvCxnSpPr/>
            <p:nvPr/>
          </p:nvCxnSpPr>
          <p:spPr>
            <a:xfrm>
              <a:off x="6091244" y="3771900"/>
              <a:ext cx="0" cy="1371600"/>
            </a:xfrm>
            <a:prstGeom prst="straightConnector1">
              <a:avLst/>
            </a:prstGeom>
            <a:noFill/>
            <a:ln cap="rnd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9" name="Google Shape;149;p25"/>
            <p:cNvCxnSpPr/>
            <p:nvPr/>
          </p:nvCxnSpPr>
          <p:spPr>
            <a:xfrm>
              <a:off x="6091244" y="0"/>
              <a:ext cx="0" cy="1371600"/>
            </a:xfrm>
            <a:prstGeom prst="straightConnector1">
              <a:avLst/>
            </a:prstGeom>
            <a:noFill/>
            <a:ln cap="rnd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50" name="Google Shape;150;p25"/>
          <p:cNvGrpSpPr/>
          <p:nvPr/>
        </p:nvGrpSpPr>
        <p:grpSpPr>
          <a:xfrm>
            <a:off x="5998464" y="676590"/>
            <a:ext cx="2889505" cy="3668084"/>
            <a:chOff x="5998464" y="676590"/>
            <a:chExt cx="2889505" cy="3668084"/>
          </a:xfrm>
        </p:grpSpPr>
        <p:sp>
          <p:nvSpPr>
            <p:cNvPr id="151" name="Google Shape;151;p25"/>
            <p:cNvSpPr/>
            <p:nvPr/>
          </p:nvSpPr>
          <p:spPr>
            <a:xfrm>
              <a:off x="6949440" y="1316724"/>
              <a:ext cx="1828800" cy="1828800"/>
            </a:xfrm>
            <a:custGeom>
              <a:rect b="b" l="l" r="r" t="t"/>
              <a:pathLst>
                <a:path extrusionOk="0" h="1742" w="1742">
                  <a:moveTo>
                    <a:pt x="1683" y="897"/>
                  </a:moveTo>
                  <a:cubicBezTo>
                    <a:pt x="1659" y="891"/>
                    <a:pt x="1634" y="885"/>
                    <a:pt x="1609" y="880"/>
                  </a:cubicBezTo>
                  <a:lnTo>
                    <a:pt x="1609" y="880"/>
                  </a:lnTo>
                  <a:cubicBezTo>
                    <a:pt x="1639" y="871"/>
                    <a:pt x="1669" y="861"/>
                    <a:pt x="1698" y="849"/>
                  </a:cubicBezTo>
                  <a:cubicBezTo>
                    <a:pt x="1718" y="840"/>
                    <a:pt x="1741" y="826"/>
                    <a:pt x="1742" y="805"/>
                  </a:cubicBezTo>
                  <a:cubicBezTo>
                    <a:pt x="1743" y="783"/>
                    <a:pt x="1719" y="767"/>
                    <a:pt x="1697" y="761"/>
                  </a:cubicBezTo>
                  <a:cubicBezTo>
                    <a:pt x="1657" y="749"/>
                    <a:pt x="1615" y="751"/>
                    <a:pt x="1573" y="754"/>
                  </a:cubicBezTo>
                  <a:cubicBezTo>
                    <a:pt x="1450" y="762"/>
                    <a:pt x="1328" y="775"/>
                    <a:pt x="1206" y="794"/>
                  </a:cubicBezTo>
                  <a:lnTo>
                    <a:pt x="1206" y="790"/>
                  </a:lnTo>
                  <a:cubicBezTo>
                    <a:pt x="1281" y="773"/>
                    <a:pt x="1359" y="764"/>
                    <a:pt x="1434" y="748"/>
                  </a:cubicBezTo>
                  <a:cubicBezTo>
                    <a:pt x="1522" y="729"/>
                    <a:pt x="1609" y="698"/>
                    <a:pt x="1674" y="637"/>
                  </a:cubicBezTo>
                  <a:cubicBezTo>
                    <a:pt x="1686" y="626"/>
                    <a:pt x="1698" y="612"/>
                    <a:pt x="1696" y="597"/>
                  </a:cubicBezTo>
                  <a:cubicBezTo>
                    <a:pt x="1692" y="568"/>
                    <a:pt x="1653" y="564"/>
                    <a:pt x="1625" y="568"/>
                  </a:cubicBezTo>
                  <a:lnTo>
                    <a:pt x="1613" y="570"/>
                  </a:lnTo>
                  <a:cubicBezTo>
                    <a:pt x="1620" y="564"/>
                    <a:pt x="1627" y="558"/>
                    <a:pt x="1634" y="551"/>
                  </a:cubicBezTo>
                  <a:cubicBezTo>
                    <a:pt x="1650" y="536"/>
                    <a:pt x="1666" y="514"/>
                    <a:pt x="1659" y="494"/>
                  </a:cubicBezTo>
                  <a:cubicBezTo>
                    <a:pt x="1652" y="473"/>
                    <a:pt x="1624" y="467"/>
                    <a:pt x="1601" y="469"/>
                  </a:cubicBezTo>
                  <a:cubicBezTo>
                    <a:pt x="1560" y="473"/>
                    <a:pt x="1521" y="490"/>
                    <a:pt x="1483" y="507"/>
                  </a:cubicBezTo>
                  <a:cubicBezTo>
                    <a:pt x="1375" y="558"/>
                    <a:pt x="1269" y="612"/>
                    <a:pt x="1166" y="672"/>
                  </a:cubicBezTo>
                  <a:cubicBezTo>
                    <a:pt x="1165" y="670"/>
                    <a:pt x="1164" y="669"/>
                    <a:pt x="1163" y="668"/>
                  </a:cubicBezTo>
                  <a:cubicBezTo>
                    <a:pt x="1224" y="627"/>
                    <a:pt x="1290" y="593"/>
                    <a:pt x="1352" y="552"/>
                  </a:cubicBezTo>
                  <a:cubicBezTo>
                    <a:pt x="1426" y="503"/>
                    <a:pt x="1497" y="443"/>
                    <a:pt x="1535" y="362"/>
                  </a:cubicBezTo>
                  <a:cubicBezTo>
                    <a:pt x="1542" y="348"/>
                    <a:pt x="1548" y="331"/>
                    <a:pt x="1540" y="317"/>
                  </a:cubicBezTo>
                  <a:cubicBezTo>
                    <a:pt x="1527" y="292"/>
                    <a:pt x="1489" y="302"/>
                    <a:pt x="1464" y="316"/>
                  </a:cubicBezTo>
                  <a:cubicBezTo>
                    <a:pt x="1442" y="328"/>
                    <a:pt x="1420" y="342"/>
                    <a:pt x="1399" y="355"/>
                  </a:cubicBezTo>
                  <a:lnTo>
                    <a:pt x="1399" y="355"/>
                  </a:lnTo>
                  <a:cubicBezTo>
                    <a:pt x="1414" y="328"/>
                    <a:pt x="1428" y="300"/>
                    <a:pt x="1440" y="271"/>
                  </a:cubicBezTo>
                  <a:cubicBezTo>
                    <a:pt x="1449" y="250"/>
                    <a:pt x="1455" y="224"/>
                    <a:pt x="1440" y="208"/>
                  </a:cubicBezTo>
                  <a:cubicBezTo>
                    <a:pt x="1425" y="192"/>
                    <a:pt x="1396" y="198"/>
                    <a:pt x="1377" y="208"/>
                  </a:cubicBezTo>
                  <a:cubicBezTo>
                    <a:pt x="1340" y="228"/>
                    <a:pt x="1312" y="260"/>
                    <a:pt x="1284" y="291"/>
                  </a:cubicBezTo>
                  <a:cubicBezTo>
                    <a:pt x="1204" y="382"/>
                    <a:pt x="1128" y="476"/>
                    <a:pt x="1057" y="574"/>
                  </a:cubicBezTo>
                  <a:lnTo>
                    <a:pt x="1053" y="572"/>
                  </a:lnTo>
                  <a:cubicBezTo>
                    <a:pt x="1094" y="508"/>
                    <a:pt x="1141" y="449"/>
                    <a:pt x="1182" y="385"/>
                  </a:cubicBezTo>
                  <a:cubicBezTo>
                    <a:pt x="1230" y="310"/>
                    <a:pt x="1270" y="226"/>
                    <a:pt x="1273" y="137"/>
                  </a:cubicBezTo>
                  <a:cubicBezTo>
                    <a:pt x="1274" y="121"/>
                    <a:pt x="1272" y="103"/>
                    <a:pt x="1260" y="94"/>
                  </a:cubicBezTo>
                  <a:cubicBezTo>
                    <a:pt x="1237" y="76"/>
                    <a:pt x="1206" y="101"/>
                    <a:pt x="1189" y="124"/>
                  </a:cubicBezTo>
                  <a:lnTo>
                    <a:pt x="1183" y="133"/>
                  </a:lnTo>
                  <a:cubicBezTo>
                    <a:pt x="1183" y="124"/>
                    <a:pt x="1184" y="115"/>
                    <a:pt x="1184" y="105"/>
                  </a:cubicBezTo>
                  <a:cubicBezTo>
                    <a:pt x="1184" y="83"/>
                    <a:pt x="1180" y="57"/>
                    <a:pt x="1161" y="47"/>
                  </a:cubicBezTo>
                  <a:cubicBezTo>
                    <a:pt x="1141" y="37"/>
                    <a:pt x="1117" y="53"/>
                    <a:pt x="1103" y="70"/>
                  </a:cubicBezTo>
                  <a:cubicBezTo>
                    <a:pt x="1076" y="102"/>
                    <a:pt x="1060" y="142"/>
                    <a:pt x="1046" y="181"/>
                  </a:cubicBezTo>
                  <a:cubicBezTo>
                    <a:pt x="1004" y="297"/>
                    <a:pt x="966" y="415"/>
                    <a:pt x="934" y="535"/>
                  </a:cubicBezTo>
                  <a:lnTo>
                    <a:pt x="931" y="535"/>
                  </a:lnTo>
                  <a:cubicBezTo>
                    <a:pt x="946" y="458"/>
                    <a:pt x="969" y="382"/>
                    <a:pt x="985" y="306"/>
                  </a:cubicBezTo>
                  <a:cubicBezTo>
                    <a:pt x="1003" y="218"/>
                    <a:pt x="1010" y="125"/>
                    <a:pt x="980" y="41"/>
                  </a:cubicBezTo>
                  <a:cubicBezTo>
                    <a:pt x="975" y="26"/>
                    <a:pt x="967" y="10"/>
                    <a:pt x="952" y="5"/>
                  </a:cubicBezTo>
                  <a:cubicBezTo>
                    <a:pt x="925" y="-3"/>
                    <a:pt x="905" y="32"/>
                    <a:pt x="897" y="59"/>
                  </a:cubicBezTo>
                  <a:cubicBezTo>
                    <a:pt x="891" y="83"/>
                    <a:pt x="885" y="108"/>
                    <a:pt x="880" y="132"/>
                  </a:cubicBezTo>
                  <a:lnTo>
                    <a:pt x="880" y="132"/>
                  </a:lnTo>
                  <a:cubicBezTo>
                    <a:pt x="871" y="102"/>
                    <a:pt x="861" y="73"/>
                    <a:pt x="849" y="44"/>
                  </a:cubicBezTo>
                  <a:cubicBezTo>
                    <a:pt x="840" y="23"/>
                    <a:pt x="827" y="1"/>
                    <a:pt x="805" y="0"/>
                  </a:cubicBezTo>
                  <a:cubicBezTo>
                    <a:pt x="783" y="-1"/>
                    <a:pt x="767" y="23"/>
                    <a:pt x="760" y="45"/>
                  </a:cubicBezTo>
                  <a:cubicBezTo>
                    <a:pt x="749" y="84"/>
                    <a:pt x="751" y="127"/>
                    <a:pt x="753" y="169"/>
                  </a:cubicBezTo>
                  <a:cubicBezTo>
                    <a:pt x="761" y="289"/>
                    <a:pt x="774" y="409"/>
                    <a:pt x="792" y="528"/>
                  </a:cubicBezTo>
                  <a:lnTo>
                    <a:pt x="788" y="528"/>
                  </a:lnTo>
                  <a:cubicBezTo>
                    <a:pt x="772" y="455"/>
                    <a:pt x="764" y="380"/>
                    <a:pt x="748" y="307"/>
                  </a:cubicBezTo>
                  <a:cubicBezTo>
                    <a:pt x="729" y="219"/>
                    <a:pt x="697" y="132"/>
                    <a:pt x="636" y="67"/>
                  </a:cubicBezTo>
                  <a:cubicBezTo>
                    <a:pt x="626" y="55"/>
                    <a:pt x="612" y="43"/>
                    <a:pt x="596" y="45"/>
                  </a:cubicBezTo>
                  <a:cubicBezTo>
                    <a:pt x="568" y="49"/>
                    <a:pt x="563" y="88"/>
                    <a:pt x="567" y="116"/>
                  </a:cubicBezTo>
                  <a:cubicBezTo>
                    <a:pt x="568" y="120"/>
                    <a:pt x="569" y="124"/>
                    <a:pt x="569" y="128"/>
                  </a:cubicBezTo>
                  <a:cubicBezTo>
                    <a:pt x="563" y="121"/>
                    <a:pt x="557" y="114"/>
                    <a:pt x="550" y="107"/>
                  </a:cubicBezTo>
                  <a:cubicBezTo>
                    <a:pt x="535" y="91"/>
                    <a:pt x="514" y="75"/>
                    <a:pt x="494" y="82"/>
                  </a:cubicBezTo>
                  <a:cubicBezTo>
                    <a:pt x="473" y="89"/>
                    <a:pt x="466" y="117"/>
                    <a:pt x="468" y="140"/>
                  </a:cubicBezTo>
                  <a:cubicBezTo>
                    <a:pt x="472" y="181"/>
                    <a:pt x="489" y="220"/>
                    <a:pt x="507" y="258"/>
                  </a:cubicBezTo>
                  <a:cubicBezTo>
                    <a:pt x="555" y="362"/>
                    <a:pt x="607" y="463"/>
                    <a:pt x="663" y="562"/>
                  </a:cubicBezTo>
                  <a:lnTo>
                    <a:pt x="659" y="565"/>
                  </a:lnTo>
                  <a:cubicBezTo>
                    <a:pt x="622" y="507"/>
                    <a:pt x="589" y="447"/>
                    <a:pt x="552" y="389"/>
                  </a:cubicBezTo>
                  <a:cubicBezTo>
                    <a:pt x="503" y="315"/>
                    <a:pt x="442" y="245"/>
                    <a:pt x="362" y="206"/>
                  </a:cubicBezTo>
                  <a:cubicBezTo>
                    <a:pt x="347" y="199"/>
                    <a:pt x="330" y="193"/>
                    <a:pt x="316" y="201"/>
                  </a:cubicBezTo>
                  <a:cubicBezTo>
                    <a:pt x="291" y="214"/>
                    <a:pt x="301" y="252"/>
                    <a:pt x="315" y="277"/>
                  </a:cubicBezTo>
                  <a:cubicBezTo>
                    <a:pt x="328" y="299"/>
                    <a:pt x="341" y="321"/>
                    <a:pt x="355" y="342"/>
                  </a:cubicBezTo>
                  <a:lnTo>
                    <a:pt x="355" y="342"/>
                  </a:lnTo>
                  <a:cubicBezTo>
                    <a:pt x="327" y="327"/>
                    <a:pt x="299" y="313"/>
                    <a:pt x="270" y="301"/>
                  </a:cubicBezTo>
                  <a:cubicBezTo>
                    <a:pt x="250" y="292"/>
                    <a:pt x="224" y="286"/>
                    <a:pt x="208" y="301"/>
                  </a:cubicBezTo>
                  <a:cubicBezTo>
                    <a:pt x="192" y="316"/>
                    <a:pt x="197" y="345"/>
                    <a:pt x="208" y="364"/>
                  </a:cubicBezTo>
                  <a:cubicBezTo>
                    <a:pt x="228" y="401"/>
                    <a:pt x="259" y="430"/>
                    <a:pt x="291" y="457"/>
                  </a:cubicBezTo>
                  <a:cubicBezTo>
                    <a:pt x="377" y="533"/>
                    <a:pt x="466" y="604"/>
                    <a:pt x="558" y="673"/>
                  </a:cubicBezTo>
                  <a:cubicBezTo>
                    <a:pt x="557" y="674"/>
                    <a:pt x="556" y="676"/>
                    <a:pt x="555" y="677"/>
                  </a:cubicBezTo>
                  <a:cubicBezTo>
                    <a:pt x="498" y="639"/>
                    <a:pt x="443" y="597"/>
                    <a:pt x="385" y="559"/>
                  </a:cubicBezTo>
                  <a:cubicBezTo>
                    <a:pt x="310" y="511"/>
                    <a:pt x="226" y="471"/>
                    <a:pt x="137" y="468"/>
                  </a:cubicBezTo>
                  <a:cubicBezTo>
                    <a:pt x="121" y="467"/>
                    <a:pt x="103" y="469"/>
                    <a:pt x="93" y="481"/>
                  </a:cubicBezTo>
                  <a:cubicBezTo>
                    <a:pt x="76" y="504"/>
                    <a:pt x="100" y="535"/>
                    <a:pt x="123" y="552"/>
                  </a:cubicBezTo>
                  <a:lnTo>
                    <a:pt x="133" y="559"/>
                  </a:lnTo>
                  <a:cubicBezTo>
                    <a:pt x="123" y="559"/>
                    <a:pt x="114" y="557"/>
                    <a:pt x="105" y="557"/>
                  </a:cubicBezTo>
                  <a:cubicBezTo>
                    <a:pt x="83" y="557"/>
                    <a:pt x="56" y="560"/>
                    <a:pt x="47" y="580"/>
                  </a:cubicBezTo>
                  <a:cubicBezTo>
                    <a:pt x="37" y="599"/>
                    <a:pt x="52" y="624"/>
                    <a:pt x="70" y="639"/>
                  </a:cubicBezTo>
                  <a:cubicBezTo>
                    <a:pt x="101" y="665"/>
                    <a:pt x="141" y="681"/>
                    <a:pt x="180" y="695"/>
                  </a:cubicBezTo>
                  <a:cubicBezTo>
                    <a:pt x="295" y="737"/>
                    <a:pt x="412" y="774"/>
                    <a:pt x="531" y="806"/>
                  </a:cubicBezTo>
                  <a:cubicBezTo>
                    <a:pt x="531" y="807"/>
                    <a:pt x="531" y="808"/>
                    <a:pt x="531" y="809"/>
                  </a:cubicBezTo>
                  <a:cubicBezTo>
                    <a:pt x="455" y="795"/>
                    <a:pt x="381" y="771"/>
                    <a:pt x="305" y="756"/>
                  </a:cubicBezTo>
                  <a:cubicBezTo>
                    <a:pt x="218" y="738"/>
                    <a:pt x="125" y="731"/>
                    <a:pt x="40" y="761"/>
                  </a:cubicBezTo>
                  <a:cubicBezTo>
                    <a:pt x="26" y="766"/>
                    <a:pt x="9" y="774"/>
                    <a:pt x="5" y="789"/>
                  </a:cubicBezTo>
                  <a:cubicBezTo>
                    <a:pt x="-4" y="816"/>
                    <a:pt x="31" y="836"/>
                    <a:pt x="58" y="844"/>
                  </a:cubicBezTo>
                  <a:cubicBezTo>
                    <a:pt x="82" y="850"/>
                    <a:pt x="107" y="856"/>
                    <a:pt x="132" y="861"/>
                  </a:cubicBezTo>
                  <a:lnTo>
                    <a:pt x="132" y="861"/>
                  </a:lnTo>
                  <a:cubicBezTo>
                    <a:pt x="102" y="870"/>
                    <a:pt x="73" y="880"/>
                    <a:pt x="44" y="892"/>
                  </a:cubicBezTo>
                  <a:cubicBezTo>
                    <a:pt x="24" y="901"/>
                    <a:pt x="0" y="914"/>
                    <a:pt x="0" y="936"/>
                  </a:cubicBezTo>
                  <a:cubicBezTo>
                    <a:pt x="-1" y="958"/>
                    <a:pt x="23" y="974"/>
                    <a:pt x="45" y="981"/>
                  </a:cubicBezTo>
                  <a:cubicBezTo>
                    <a:pt x="85" y="992"/>
                    <a:pt x="127" y="990"/>
                    <a:pt x="169" y="988"/>
                  </a:cubicBezTo>
                  <a:cubicBezTo>
                    <a:pt x="300" y="979"/>
                    <a:pt x="430" y="965"/>
                    <a:pt x="560" y="944"/>
                  </a:cubicBezTo>
                  <a:lnTo>
                    <a:pt x="560" y="944"/>
                  </a:lnTo>
                  <a:lnTo>
                    <a:pt x="560" y="945"/>
                  </a:lnTo>
                  <a:lnTo>
                    <a:pt x="560" y="945"/>
                  </a:lnTo>
                  <a:cubicBezTo>
                    <a:pt x="477" y="967"/>
                    <a:pt x="391" y="975"/>
                    <a:pt x="307" y="993"/>
                  </a:cubicBezTo>
                  <a:cubicBezTo>
                    <a:pt x="220" y="1012"/>
                    <a:pt x="132" y="1043"/>
                    <a:pt x="67" y="1104"/>
                  </a:cubicBezTo>
                  <a:cubicBezTo>
                    <a:pt x="55" y="1115"/>
                    <a:pt x="44" y="1129"/>
                    <a:pt x="46" y="1145"/>
                  </a:cubicBezTo>
                  <a:cubicBezTo>
                    <a:pt x="49" y="1173"/>
                    <a:pt x="89" y="1177"/>
                    <a:pt x="117" y="1173"/>
                  </a:cubicBezTo>
                  <a:lnTo>
                    <a:pt x="129" y="1171"/>
                  </a:lnTo>
                  <a:cubicBezTo>
                    <a:pt x="122" y="1177"/>
                    <a:pt x="114" y="1184"/>
                    <a:pt x="108" y="1190"/>
                  </a:cubicBezTo>
                  <a:cubicBezTo>
                    <a:pt x="92" y="1205"/>
                    <a:pt x="74" y="1226"/>
                    <a:pt x="82" y="1247"/>
                  </a:cubicBezTo>
                  <a:cubicBezTo>
                    <a:pt x="89" y="1268"/>
                    <a:pt x="118" y="1274"/>
                    <a:pt x="140" y="1272"/>
                  </a:cubicBezTo>
                  <a:cubicBezTo>
                    <a:pt x="182" y="1269"/>
                    <a:pt x="221" y="1251"/>
                    <a:pt x="259" y="1234"/>
                  </a:cubicBezTo>
                  <a:cubicBezTo>
                    <a:pt x="381" y="1177"/>
                    <a:pt x="500" y="1115"/>
                    <a:pt x="617" y="1046"/>
                  </a:cubicBezTo>
                  <a:cubicBezTo>
                    <a:pt x="545" y="1100"/>
                    <a:pt x="464" y="1140"/>
                    <a:pt x="390" y="1189"/>
                  </a:cubicBezTo>
                  <a:cubicBezTo>
                    <a:pt x="316" y="1238"/>
                    <a:pt x="245" y="1299"/>
                    <a:pt x="206" y="1379"/>
                  </a:cubicBezTo>
                  <a:cubicBezTo>
                    <a:pt x="199" y="1393"/>
                    <a:pt x="194" y="1411"/>
                    <a:pt x="201" y="1425"/>
                  </a:cubicBezTo>
                  <a:cubicBezTo>
                    <a:pt x="215" y="1450"/>
                    <a:pt x="253" y="1440"/>
                    <a:pt x="278" y="1426"/>
                  </a:cubicBezTo>
                  <a:cubicBezTo>
                    <a:pt x="300" y="1413"/>
                    <a:pt x="321" y="1399"/>
                    <a:pt x="342" y="1386"/>
                  </a:cubicBezTo>
                  <a:lnTo>
                    <a:pt x="342" y="1386"/>
                  </a:lnTo>
                  <a:cubicBezTo>
                    <a:pt x="327" y="1414"/>
                    <a:pt x="314" y="1442"/>
                    <a:pt x="302" y="1471"/>
                  </a:cubicBezTo>
                  <a:cubicBezTo>
                    <a:pt x="293" y="1491"/>
                    <a:pt x="286" y="1517"/>
                    <a:pt x="302" y="1533"/>
                  </a:cubicBezTo>
                  <a:cubicBezTo>
                    <a:pt x="317" y="1549"/>
                    <a:pt x="345" y="1544"/>
                    <a:pt x="365" y="1533"/>
                  </a:cubicBezTo>
                  <a:cubicBezTo>
                    <a:pt x="401" y="1513"/>
                    <a:pt x="430" y="1481"/>
                    <a:pt x="458" y="1450"/>
                  </a:cubicBezTo>
                  <a:cubicBezTo>
                    <a:pt x="547" y="1349"/>
                    <a:pt x="630" y="1244"/>
                    <a:pt x="710" y="1134"/>
                  </a:cubicBezTo>
                  <a:cubicBezTo>
                    <a:pt x="665" y="1212"/>
                    <a:pt x="608" y="1281"/>
                    <a:pt x="560" y="1356"/>
                  </a:cubicBezTo>
                  <a:cubicBezTo>
                    <a:pt x="511" y="1431"/>
                    <a:pt x="471" y="1515"/>
                    <a:pt x="468" y="1604"/>
                  </a:cubicBezTo>
                  <a:cubicBezTo>
                    <a:pt x="467" y="1620"/>
                    <a:pt x="469" y="1638"/>
                    <a:pt x="481" y="1648"/>
                  </a:cubicBezTo>
                  <a:cubicBezTo>
                    <a:pt x="504" y="1665"/>
                    <a:pt x="535" y="1641"/>
                    <a:pt x="552" y="1618"/>
                  </a:cubicBezTo>
                  <a:cubicBezTo>
                    <a:pt x="554" y="1615"/>
                    <a:pt x="556" y="1611"/>
                    <a:pt x="559" y="1608"/>
                  </a:cubicBezTo>
                  <a:cubicBezTo>
                    <a:pt x="558" y="1617"/>
                    <a:pt x="558" y="1627"/>
                    <a:pt x="557" y="1636"/>
                  </a:cubicBezTo>
                  <a:cubicBezTo>
                    <a:pt x="557" y="1658"/>
                    <a:pt x="560" y="1684"/>
                    <a:pt x="580" y="1694"/>
                  </a:cubicBezTo>
                  <a:cubicBezTo>
                    <a:pt x="600" y="1703"/>
                    <a:pt x="624" y="1689"/>
                    <a:pt x="639" y="1671"/>
                  </a:cubicBezTo>
                  <a:cubicBezTo>
                    <a:pt x="665" y="1639"/>
                    <a:pt x="681" y="1600"/>
                    <a:pt x="695" y="1560"/>
                  </a:cubicBezTo>
                  <a:cubicBezTo>
                    <a:pt x="741" y="1434"/>
                    <a:pt x="781" y="1305"/>
                    <a:pt x="816" y="1175"/>
                  </a:cubicBezTo>
                  <a:cubicBezTo>
                    <a:pt x="802" y="1263"/>
                    <a:pt x="774" y="1348"/>
                    <a:pt x="756" y="1436"/>
                  </a:cubicBezTo>
                  <a:cubicBezTo>
                    <a:pt x="738" y="1523"/>
                    <a:pt x="731" y="1616"/>
                    <a:pt x="761" y="1700"/>
                  </a:cubicBezTo>
                  <a:cubicBezTo>
                    <a:pt x="766" y="1715"/>
                    <a:pt x="774" y="1731"/>
                    <a:pt x="789" y="1736"/>
                  </a:cubicBezTo>
                  <a:cubicBezTo>
                    <a:pt x="817" y="1744"/>
                    <a:pt x="836" y="1710"/>
                    <a:pt x="844" y="1683"/>
                  </a:cubicBezTo>
                  <a:cubicBezTo>
                    <a:pt x="851" y="1658"/>
                    <a:pt x="856" y="1634"/>
                    <a:pt x="861" y="1609"/>
                  </a:cubicBezTo>
                  <a:lnTo>
                    <a:pt x="861" y="1609"/>
                  </a:lnTo>
                  <a:cubicBezTo>
                    <a:pt x="870" y="1639"/>
                    <a:pt x="880" y="1669"/>
                    <a:pt x="892" y="1698"/>
                  </a:cubicBezTo>
                  <a:cubicBezTo>
                    <a:pt x="901" y="1718"/>
                    <a:pt x="914" y="1741"/>
                    <a:pt x="936" y="1742"/>
                  </a:cubicBezTo>
                  <a:cubicBezTo>
                    <a:pt x="958" y="1742"/>
                    <a:pt x="974" y="1719"/>
                    <a:pt x="981" y="1697"/>
                  </a:cubicBezTo>
                  <a:cubicBezTo>
                    <a:pt x="992" y="1657"/>
                    <a:pt x="990" y="1614"/>
                    <a:pt x="988" y="1573"/>
                  </a:cubicBezTo>
                  <a:cubicBezTo>
                    <a:pt x="979" y="1442"/>
                    <a:pt x="965" y="1311"/>
                    <a:pt x="944" y="1181"/>
                  </a:cubicBezTo>
                  <a:lnTo>
                    <a:pt x="945" y="1181"/>
                  </a:lnTo>
                  <a:cubicBezTo>
                    <a:pt x="967" y="1264"/>
                    <a:pt x="975" y="1350"/>
                    <a:pt x="993" y="1434"/>
                  </a:cubicBezTo>
                  <a:cubicBezTo>
                    <a:pt x="1012" y="1521"/>
                    <a:pt x="1043" y="1609"/>
                    <a:pt x="1104" y="1674"/>
                  </a:cubicBezTo>
                  <a:cubicBezTo>
                    <a:pt x="1115" y="1686"/>
                    <a:pt x="1129" y="1697"/>
                    <a:pt x="1145" y="1695"/>
                  </a:cubicBezTo>
                  <a:cubicBezTo>
                    <a:pt x="1173" y="1692"/>
                    <a:pt x="1177" y="1653"/>
                    <a:pt x="1173" y="1624"/>
                  </a:cubicBezTo>
                  <a:cubicBezTo>
                    <a:pt x="1173" y="1620"/>
                    <a:pt x="1172" y="1616"/>
                    <a:pt x="1171" y="1613"/>
                  </a:cubicBezTo>
                  <a:cubicBezTo>
                    <a:pt x="1178" y="1619"/>
                    <a:pt x="1184" y="1627"/>
                    <a:pt x="1190" y="1633"/>
                  </a:cubicBezTo>
                  <a:cubicBezTo>
                    <a:pt x="1205" y="1649"/>
                    <a:pt x="1226" y="1666"/>
                    <a:pt x="1247" y="1659"/>
                  </a:cubicBezTo>
                  <a:cubicBezTo>
                    <a:pt x="1268" y="1651"/>
                    <a:pt x="1274" y="1624"/>
                    <a:pt x="1272" y="1601"/>
                  </a:cubicBezTo>
                  <a:cubicBezTo>
                    <a:pt x="1269" y="1559"/>
                    <a:pt x="1252" y="1520"/>
                    <a:pt x="1234" y="1482"/>
                  </a:cubicBezTo>
                  <a:cubicBezTo>
                    <a:pt x="1180" y="1367"/>
                    <a:pt x="1122" y="1255"/>
                    <a:pt x="1058" y="1145"/>
                  </a:cubicBezTo>
                  <a:lnTo>
                    <a:pt x="1060" y="1143"/>
                  </a:lnTo>
                  <a:cubicBezTo>
                    <a:pt x="1107" y="1210"/>
                    <a:pt x="1144" y="1283"/>
                    <a:pt x="1189" y="1351"/>
                  </a:cubicBezTo>
                  <a:cubicBezTo>
                    <a:pt x="1238" y="1426"/>
                    <a:pt x="1299" y="1496"/>
                    <a:pt x="1379" y="1535"/>
                  </a:cubicBezTo>
                  <a:cubicBezTo>
                    <a:pt x="1393" y="1542"/>
                    <a:pt x="1411" y="1547"/>
                    <a:pt x="1425" y="1540"/>
                  </a:cubicBezTo>
                  <a:cubicBezTo>
                    <a:pt x="1450" y="1526"/>
                    <a:pt x="1440" y="1488"/>
                    <a:pt x="1426" y="1463"/>
                  </a:cubicBezTo>
                  <a:cubicBezTo>
                    <a:pt x="1413" y="1442"/>
                    <a:pt x="1399" y="1420"/>
                    <a:pt x="1386" y="1399"/>
                  </a:cubicBezTo>
                  <a:lnTo>
                    <a:pt x="1386" y="1399"/>
                  </a:lnTo>
                  <a:cubicBezTo>
                    <a:pt x="1414" y="1414"/>
                    <a:pt x="1442" y="1428"/>
                    <a:pt x="1471" y="1439"/>
                  </a:cubicBezTo>
                  <a:cubicBezTo>
                    <a:pt x="1491" y="1448"/>
                    <a:pt x="1517" y="1454"/>
                    <a:pt x="1533" y="1439"/>
                  </a:cubicBezTo>
                  <a:cubicBezTo>
                    <a:pt x="1549" y="1423"/>
                    <a:pt x="1544" y="1396"/>
                    <a:pt x="1533" y="1376"/>
                  </a:cubicBezTo>
                  <a:cubicBezTo>
                    <a:pt x="1513" y="1340"/>
                    <a:pt x="1482" y="1311"/>
                    <a:pt x="1450" y="1283"/>
                  </a:cubicBezTo>
                  <a:cubicBezTo>
                    <a:pt x="1356" y="1201"/>
                    <a:pt x="1259" y="1123"/>
                    <a:pt x="1158" y="1049"/>
                  </a:cubicBezTo>
                  <a:lnTo>
                    <a:pt x="1159" y="1046"/>
                  </a:lnTo>
                  <a:cubicBezTo>
                    <a:pt x="1227" y="1088"/>
                    <a:pt x="1289" y="1138"/>
                    <a:pt x="1356" y="1182"/>
                  </a:cubicBezTo>
                  <a:cubicBezTo>
                    <a:pt x="1431" y="1230"/>
                    <a:pt x="1515" y="1270"/>
                    <a:pt x="1604" y="1273"/>
                  </a:cubicBezTo>
                  <a:cubicBezTo>
                    <a:pt x="1620" y="1273"/>
                    <a:pt x="1638" y="1272"/>
                    <a:pt x="1648" y="1259"/>
                  </a:cubicBezTo>
                  <a:cubicBezTo>
                    <a:pt x="1665" y="1237"/>
                    <a:pt x="1641" y="1206"/>
                    <a:pt x="1618" y="1189"/>
                  </a:cubicBezTo>
                  <a:lnTo>
                    <a:pt x="1608" y="1182"/>
                  </a:lnTo>
                  <a:cubicBezTo>
                    <a:pt x="1617" y="1183"/>
                    <a:pt x="1627" y="1183"/>
                    <a:pt x="1636" y="1183"/>
                  </a:cubicBezTo>
                  <a:cubicBezTo>
                    <a:pt x="1658" y="1184"/>
                    <a:pt x="1684" y="1181"/>
                    <a:pt x="1694" y="1161"/>
                  </a:cubicBezTo>
                  <a:cubicBezTo>
                    <a:pt x="1703" y="1141"/>
                    <a:pt x="1689" y="1117"/>
                    <a:pt x="1671" y="1102"/>
                  </a:cubicBezTo>
                  <a:cubicBezTo>
                    <a:pt x="1639" y="1075"/>
                    <a:pt x="1600" y="1060"/>
                    <a:pt x="1561" y="1046"/>
                  </a:cubicBezTo>
                  <a:cubicBezTo>
                    <a:pt x="1443" y="1003"/>
                    <a:pt x="1324" y="965"/>
                    <a:pt x="1204" y="933"/>
                  </a:cubicBezTo>
                  <a:cubicBezTo>
                    <a:pt x="1204" y="932"/>
                    <a:pt x="1204" y="931"/>
                    <a:pt x="1204" y="930"/>
                  </a:cubicBezTo>
                  <a:cubicBezTo>
                    <a:pt x="1282" y="944"/>
                    <a:pt x="1358" y="969"/>
                    <a:pt x="1436" y="985"/>
                  </a:cubicBezTo>
                  <a:cubicBezTo>
                    <a:pt x="1523" y="1003"/>
                    <a:pt x="1616" y="1009"/>
                    <a:pt x="1700" y="980"/>
                  </a:cubicBezTo>
                  <a:cubicBezTo>
                    <a:pt x="1715" y="975"/>
                    <a:pt x="1731" y="967"/>
                    <a:pt x="1736" y="952"/>
                  </a:cubicBezTo>
                  <a:cubicBezTo>
                    <a:pt x="1745" y="925"/>
                    <a:pt x="1710" y="905"/>
                    <a:pt x="1683" y="89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52;p25"/>
            <p:cNvSpPr/>
            <p:nvPr/>
          </p:nvSpPr>
          <p:spPr>
            <a:xfrm rot="10800000">
              <a:off x="7133870" y="3255050"/>
              <a:ext cx="1027925" cy="1089623"/>
            </a:xfrm>
            <a:custGeom>
              <a:rect b="b" l="l" r="r" t="t"/>
              <a:pathLst>
                <a:path extrusionOk="0" h="1743" w="1659">
                  <a:moveTo>
                    <a:pt x="1575" y="634"/>
                  </a:moveTo>
                  <a:cubicBezTo>
                    <a:pt x="1583" y="592"/>
                    <a:pt x="1576" y="548"/>
                    <a:pt x="1547" y="517"/>
                  </a:cubicBezTo>
                  <a:cubicBezTo>
                    <a:pt x="1486" y="449"/>
                    <a:pt x="1399" y="490"/>
                    <a:pt x="1322" y="502"/>
                  </a:cubicBezTo>
                  <a:cubicBezTo>
                    <a:pt x="1330" y="456"/>
                    <a:pt x="1337" y="409"/>
                    <a:pt x="1326" y="365"/>
                  </a:cubicBezTo>
                  <a:lnTo>
                    <a:pt x="1326" y="365"/>
                  </a:lnTo>
                  <a:cubicBezTo>
                    <a:pt x="1324" y="361"/>
                    <a:pt x="1323" y="357"/>
                    <a:pt x="1322" y="353"/>
                  </a:cubicBezTo>
                  <a:lnTo>
                    <a:pt x="1322" y="353"/>
                  </a:lnTo>
                  <a:cubicBezTo>
                    <a:pt x="1307" y="313"/>
                    <a:pt x="1272" y="279"/>
                    <a:pt x="1230" y="278"/>
                  </a:cubicBezTo>
                  <a:cubicBezTo>
                    <a:pt x="1190" y="277"/>
                    <a:pt x="1144" y="308"/>
                    <a:pt x="1100" y="353"/>
                  </a:cubicBezTo>
                  <a:lnTo>
                    <a:pt x="1100" y="353"/>
                  </a:lnTo>
                  <a:cubicBezTo>
                    <a:pt x="1010" y="443"/>
                    <a:pt x="923" y="592"/>
                    <a:pt x="889" y="663"/>
                  </a:cubicBezTo>
                  <a:cubicBezTo>
                    <a:pt x="892" y="664"/>
                    <a:pt x="895" y="666"/>
                    <a:pt x="898" y="668"/>
                  </a:cubicBezTo>
                  <a:lnTo>
                    <a:pt x="898" y="668"/>
                  </a:lnTo>
                  <a:cubicBezTo>
                    <a:pt x="919" y="681"/>
                    <a:pt x="936" y="698"/>
                    <a:pt x="950" y="718"/>
                  </a:cubicBezTo>
                  <a:cubicBezTo>
                    <a:pt x="998" y="675"/>
                    <a:pt x="1043" y="630"/>
                    <a:pt x="1086" y="583"/>
                  </a:cubicBezTo>
                  <a:cubicBezTo>
                    <a:pt x="1097" y="571"/>
                    <a:pt x="1115" y="589"/>
                    <a:pt x="1104" y="601"/>
                  </a:cubicBezTo>
                  <a:lnTo>
                    <a:pt x="1104" y="601"/>
                  </a:lnTo>
                  <a:cubicBezTo>
                    <a:pt x="1060" y="650"/>
                    <a:pt x="1013" y="697"/>
                    <a:pt x="963" y="741"/>
                  </a:cubicBezTo>
                  <a:lnTo>
                    <a:pt x="963" y="741"/>
                  </a:lnTo>
                  <a:cubicBezTo>
                    <a:pt x="971" y="756"/>
                    <a:pt x="976" y="773"/>
                    <a:pt x="977" y="791"/>
                  </a:cubicBezTo>
                  <a:lnTo>
                    <a:pt x="977" y="791"/>
                  </a:lnTo>
                  <a:cubicBezTo>
                    <a:pt x="978" y="795"/>
                    <a:pt x="978" y="800"/>
                    <a:pt x="978" y="804"/>
                  </a:cubicBezTo>
                  <a:cubicBezTo>
                    <a:pt x="978" y="820"/>
                    <a:pt x="976" y="836"/>
                    <a:pt x="972" y="852"/>
                  </a:cubicBezTo>
                  <a:lnTo>
                    <a:pt x="1253" y="861"/>
                  </a:lnTo>
                  <a:cubicBezTo>
                    <a:pt x="1270" y="861"/>
                    <a:pt x="1270" y="887"/>
                    <a:pt x="1253" y="887"/>
                  </a:cubicBezTo>
                  <a:lnTo>
                    <a:pt x="966" y="878"/>
                  </a:lnTo>
                  <a:lnTo>
                    <a:pt x="966" y="878"/>
                  </a:lnTo>
                  <a:cubicBezTo>
                    <a:pt x="961" y="897"/>
                    <a:pt x="953" y="916"/>
                    <a:pt x="943" y="933"/>
                  </a:cubicBezTo>
                  <a:cubicBezTo>
                    <a:pt x="933" y="950"/>
                    <a:pt x="921" y="966"/>
                    <a:pt x="907" y="980"/>
                  </a:cubicBezTo>
                  <a:lnTo>
                    <a:pt x="907" y="980"/>
                  </a:lnTo>
                  <a:cubicBezTo>
                    <a:pt x="956" y="1056"/>
                    <a:pt x="1010" y="1129"/>
                    <a:pt x="1067" y="1199"/>
                  </a:cubicBezTo>
                  <a:cubicBezTo>
                    <a:pt x="1077" y="1212"/>
                    <a:pt x="1059" y="1230"/>
                    <a:pt x="1049" y="1217"/>
                  </a:cubicBezTo>
                  <a:lnTo>
                    <a:pt x="1049" y="1217"/>
                  </a:lnTo>
                  <a:cubicBezTo>
                    <a:pt x="991" y="1147"/>
                    <a:pt x="937" y="1073"/>
                    <a:pt x="887" y="997"/>
                  </a:cubicBezTo>
                  <a:lnTo>
                    <a:pt x="887" y="997"/>
                  </a:lnTo>
                  <a:cubicBezTo>
                    <a:pt x="883" y="999"/>
                    <a:pt x="879" y="1002"/>
                    <a:pt x="875" y="1004"/>
                  </a:cubicBezTo>
                  <a:cubicBezTo>
                    <a:pt x="854" y="1016"/>
                    <a:pt x="831" y="1023"/>
                    <a:pt x="807" y="1025"/>
                  </a:cubicBezTo>
                  <a:cubicBezTo>
                    <a:pt x="796" y="1130"/>
                    <a:pt x="790" y="1235"/>
                    <a:pt x="789" y="1339"/>
                  </a:cubicBezTo>
                  <a:lnTo>
                    <a:pt x="789" y="1339"/>
                  </a:lnTo>
                  <a:cubicBezTo>
                    <a:pt x="789" y="1341"/>
                    <a:pt x="788" y="1344"/>
                    <a:pt x="787" y="1346"/>
                  </a:cubicBezTo>
                  <a:cubicBezTo>
                    <a:pt x="786" y="1348"/>
                    <a:pt x="784" y="1349"/>
                    <a:pt x="782" y="1350"/>
                  </a:cubicBezTo>
                  <a:cubicBezTo>
                    <a:pt x="780" y="1352"/>
                    <a:pt x="778" y="1352"/>
                    <a:pt x="776" y="1352"/>
                  </a:cubicBezTo>
                  <a:cubicBezTo>
                    <a:pt x="773" y="1352"/>
                    <a:pt x="771" y="1352"/>
                    <a:pt x="769" y="1350"/>
                  </a:cubicBezTo>
                  <a:cubicBezTo>
                    <a:pt x="767" y="1349"/>
                    <a:pt x="765" y="1348"/>
                    <a:pt x="764" y="1346"/>
                  </a:cubicBezTo>
                  <a:cubicBezTo>
                    <a:pt x="762" y="1344"/>
                    <a:pt x="763" y="1341"/>
                    <a:pt x="763" y="1339"/>
                  </a:cubicBezTo>
                  <a:cubicBezTo>
                    <a:pt x="764" y="1235"/>
                    <a:pt x="770" y="1130"/>
                    <a:pt x="781" y="1025"/>
                  </a:cubicBezTo>
                  <a:lnTo>
                    <a:pt x="781" y="1025"/>
                  </a:lnTo>
                  <a:cubicBezTo>
                    <a:pt x="750" y="1023"/>
                    <a:pt x="721" y="1014"/>
                    <a:pt x="695" y="999"/>
                  </a:cubicBezTo>
                  <a:cubicBezTo>
                    <a:pt x="683" y="992"/>
                    <a:pt x="671" y="984"/>
                    <a:pt x="661" y="974"/>
                  </a:cubicBezTo>
                  <a:lnTo>
                    <a:pt x="661" y="974"/>
                  </a:lnTo>
                  <a:cubicBezTo>
                    <a:pt x="609" y="1057"/>
                    <a:pt x="550" y="1136"/>
                    <a:pt x="485" y="1209"/>
                  </a:cubicBezTo>
                  <a:cubicBezTo>
                    <a:pt x="474" y="1221"/>
                    <a:pt x="456" y="1203"/>
                    <a:pt x="467" y="1190"/>
                  </a:cubicBezTo>
                  <a:lnTo>
                    <a:pt x="467" y="1190"/>
                  </a:lnTo>
                  <a:cubicBezTo>
                    <a:pt x="532" y="1117"/>
                    <a:pt x="591" y="1038"/>
                    <a:pt x="642" y="955"/>
                  </a:cubicBezTo>
                  <a:lnTo>
                    <a:pt x="642" y="955"/>
                  </a:lnTo>
                  <a:cubicBezTo>
                    <a:pt x="635" y="947"/>
                    <a:pt x="629" y="937"/>
                    <a:pt x="623" y="927"/>
                  </a:cubicBezTo>
                  <a:cubicBezTo>
                    <a:pt x="617" y="917"/>
                    <a:pt x="611" y="905"/>
                    <a:pt x="607" y="894"/>
                  </a:cubicBezTo>
                  <a:lnTo>
                    <a:pt x="321" y="866"/>
                  </a:lnTo>
                  <a:cubicBezTo>
                    <a:pt x="304" y="864"/>
                    <a:pt x="304" y="838"/>
                    <a:pt x="321" y="840"/>
                  </a:cubicBezTo>
                  <a:lnTo>
                    <a:pt x="601" y="867"/>
                  </a:lnTo>
                  <a:cubicBezTo>
                    <a:pt x="587" y="784"/>
                    <a:pt x="632" y="710"/>
                    <a:pt x="697" y="670"/>
                  </a:cubicBezTo>
                  <a:lnTo>
                    <a:pt x="699" y="670"/>
                  </a:lnTo>
                  <a:lnTo>
                    <a:pt x="699" y="670"/>
                  </a:lnTo>
                  <a:cubicBezTo>
                    <a:pt x="648" y="592"/>
                    <a:pt x="591" y="518"/>
                    <a:pt x="529" y="449"/>
                  </a:cubicBezTo>
                  <a:cubicBezTo>
                    <a:pt x="518" y="437"/>
                    <a:pt x="536" y="418"/>
                    <a:pt x="547" y="431"/>
                  </a:cubicBezTo>
                  <a:lnTo>
                    <a:pt x="547" y="431"/>
                  </a:lnTo>
                  <a:cubicBezTo>
                    <a:pt x="611" y="502"/>
                    <a:pt x="669" y="578"/>
                    <a:pt x="722" y="657"/>
                  </a:cubicBezTo>
                  <a:lnTo>
                    <a:pt x="722" y="657"/>
                  </a:lnTo>
                  <a:cubicBezTo>
                    <a:pt x="741" y="649"/>
                    <a:pt x="762" y="643"/>
                    <a:pt x="783" y="641"/>
                  </a:cubicBezTo>
                  <a:cubicBezTo>
                    <a:pt x="771" y="545"/>
                    <a:pt x="763" y="449"/>
                    <a:pt x="759" y="353"/>
                  </a:cubicBezTo>
                  <a:lnTo>
                    <a:pt x="759" y="353"/>
                  </a:lnTo>
                  <a:lnTo>
                    <a:pt x="759" y="352"/>
                  </a:lnTo>
                  <a:cubicBezTo>
                    <a:pt x="759" y="335"/>
                    <a:pt x="785" y="335"/>
                    <a:pt x="786" y="352"/>
                  </a:cubicBezTo>
                  <a:lnTo>
                    <a:pt x="786" y="353"/>
                  </a:lnTo>
                  <a:lnTo>
                    <a:pt x="786" y="353"/>
                  </a:lnTo>
                  <a:cubicBezTo>
                    <a:pt x="789" y="449"/>
                    <a:pt x="797" y="545"/>
                    <a:pt x="809" y="640"/>
                  </a:cubicBezTo>
                  <a:lnTo>
                    <a:pt x="809" y="640"/>
                  </a:lnTo>
                  <a:cubicBezTo>
                    <a:pt x="837" y="641"/>
                    <a:pt x="864" y="649"/>
                    <a:pt x="889" y="662"/>
                  </a:cubicBezTo>
                  <a:lnTo>
                    <a:pt x="979" y="460"/>
                  </a:lnTo>
                  <a:cubicBezTo>
                    <a:pt x="995" y="425"/>
                    <a:pt x="1011" y="389"/>
                    <a:pt x="1025" y="353"/>
                  </a:cubicBezTo>
                  <a:lnTo>
                    <a:pt x="1025" y="353"/>
                  </a:lnTo>
                  <a:lnTo>
                    <a:pt x="1025" y="353"/>
                  </a:lnTo>
                  <a:cubicBezTo>
                    <a:pt x="1039" y="316"/>
                    <a:pt x="1049" y="279"/>
                    <a:pt x="1055" y="241"/>
                  </a:cubicBezTo>
                  <a:cubicBezTo>
                    <a:pt x="1061" y="194"/>
                    <a:pt x="1059" y="144"/>
                    <a:pt x="1037" y="103"/>
                  </a:cubicBezTo>
                  <a:cubicBezTo>
                    <a:pt x="1014" y="61"/>
                    <a:pt x="966" y="32"/>
                    <a:pt x="920" y="41"/>
                  </a:cubicBezTo>
                  <a:cubicBezTo>
                    <a:pt x="885" y="47"/>
                    <a:pt x="858" y="73"/>
                    <a:pt x="836" y="101"/>
                  </a:cubicBezTo>
                  <a:lnTo>
                    <a:pt x="836" y="101"/>
                  </a:lnTo>
                  <a:cubicBezTo>
                    <a:pt x="827" y="114"/>
                    <a:pt x="817" y="126"/>
                    <a:pt x="809" y="141"/>
                  </a:cubicBezTo>
                  <a:cubicBezTo>
                    <a:pt x="797" y="161"/>
                    <a:pt x="788" y="183"/>
                    <a:pt x="780" y="205"/>
                  </a:cubicBezTo>
                  <a:cubicBezTo>
                    <a:pt x="780" y="162"/>
                    <a:pt x="779" y="117"/>
                    <a:pt x="763" y="78"/>
                  </a:cubicBezTo>
                  <a:cubicBezTo>
                    <a:pt x="747" y="38"/>
                    <a:pt x="712" y="4"/>
                    <a:pt x="669" y="1"/>
                  </a:cubicBezTo>
                  <a:cubicBezTo>
                    <a:pt x="618" y="-3"/>
                    <a:pt x="576" y="38"/>
                    <a:pt x="551" y="84"/>
                  </a:cubicBezTo>
                  <a:cubicBezTo>
                    <a:pt x="509" y="77"/>
                    <a:pt x="465" y="84"/>
                    <a:pt x="434" y="112"/>
                  </a:cubicBezTo>
                  <a:cubicBezTo>
                    <a:pt x="367" y="173"/>
                    <a:pt x="408" y="260"/>
                    <a:pt x="419" y="336"/>
                  </a:cubicBezTo>
                  <a:cubicBezTo>
                    <a:pt x="374" y="329"/>
                    <a:pt x="327" y="321"/>
                    <a:pt x="282" y="333"/>
                  </a:cubicBezTo>
                  <a:lnTo>
                    <a:pt x="282" y="333"/>
                  </a:lnTo>
                  <a:cubicBezTo>
                    <a:pt x="271" y="336"/>
                    <a:pt x="260" y="341"/>
                    <a:pt x="250" y="346"/>
                  </a:cubicBezTo>
                  <a:cubicBezTo>
                    <a:pt x="247" y="348"/>
                    <a:pt x="244" y="350"/>
                    <a:pt x="240" y="353"/>
                  </a:cubicBezTo>
                  <a:lnTo>
                    <a:pt x="240" y="353"/>
                  </a:lnTo>
                  <a:cubicBezTo>
                    <a:pt x="215" y="371"/>
                    <a:pt x="196" y="397"/>
                    <a:pt x="195" y="428"/>
                  </a:cubicBezTo>
                  <a:cubicBezTo>
                    <a:pt x="193" y="554"/>
                    <a:pt x="498" y="733"/>
                    <a:pt x="593" y="776"/>
                  </a:cubicBezTo>
                  <a:lnTo>
                    <a:pt x="378" y="680"/>
                  </a:lnTo>
                  <a:cubicBezTo>
                    <a:pt x="307" y="648"/>
                    <a:pt x="234" y="616"/>
                    <a:pt x="157" y="605"/>
                  </a:cubicBezTo>
                  <a:cubicBezTo>
                    <a:pt x="111" y="598"/>
                    <a:pt x="61" y="600"/>
                    <a:pt x="20" y="623"/>
                  </a:cubicBezTo>
                  <a:lnTo>
                    <a:pt x="20" y="623"/>
                  </a:lnTo>
                  <a:cubicBezTo>
                    <a:pt x="19" y="623"/>
                    <a:pt x="19" y="623"/>
                    <a:pt x="18" y="623"/>
                  </a:cubicBezTo>
                  <a:cubicBezTo>
                    <a:pt x="12" y="627"/>
                    <a:pt x="6" y="631"/>
                    <a:pt x="0" y="636"/>
                  </a:cubicBezTo>
                  <a:lnTo>
                    <a:pt x="0" y="808"/>
                  </a:lnTo>
                  <a:cubicBezTo>
                    <a:pt x="6" y="813"/>
                    <a:pt x="11" y="818"/>
                    <a:pt x="17" y="823"/>
                  </a:cubicBezTo>
                  <a:lnTo>
                    <a:pt x="17" y="823"/>
                  </a:lnTo>
                  <a:cubicBezTo>
                    <a:pt x="30" y="833"/>
                    <a:pt x="44" y="842"/>
                    <a:pt x="58" y="850"/>
                  </a:cubicBezTo>
                  <a:cubicBezTo>
                    <a:pt x="78" y="862"/>
                    <a:pt x="99" y="871"/>
                    <a:pt x="121" y="879"/>
                  </a:cubicBezTo>
                  <a:cubicBezTo>
                    <a:pt x="80" y="880"/>
                    <a:pt x="38" y="881"/>
                    <a:pt x="0" y="895"/>
                  </a:cubicBezTo>
                  <a:lnTo>
                    <a:pt x="0" y="1108"/>
                  </a:lnTo>
                  <a:lnTo>
                    <a:pt x="1" y="1108"/>
                  </a:lnTo>
                  <a:cubicBezTo>
                    <a:pt x="1" y="1110"/>
                    <a:pt x="0" y="1112"/>
                    <a:pt x="0" y="1114"/>
                  </a:cubicBezTo>
                  <a:lnTo>
                    <a:pt x="0" y="1163"/>
                  </a:lnTo>
                  <a:lnTo>
                    <a:pt x="0" y="1163"/>
                  </a:lnTo>
                  <a:cubicBezTo>
                    <a:pt x="2" y="1178"/>
                    <a:pt x="7" y="1194"/>
                    <a:pt x="15" y="1207"/>
                  </a:cubicBezTo>
                  <a:cubicBezTo>
                    <a:pt x="19" y="1214"/>
                    <a:pt x="23" y="1220"/>
                    <a:pt x="28" y="1226"/>
                  </a:cubicBezTo>
                  <a:cubicBezTo>
                    <a:pt x="89" y="1293"/>
                    <a:pt x="177" y="1252"/>
                    <a:pt x="254" y="1241"/>
                  </a:cubicBezTo>
                  <a:cubicBezTo>
                    <a:pt x="246" y="1286"/>
                    <a:pt x="238" y="1334"/>
                    <a:pt x="250" y="1378"/>
                  </a:cubicBezTo>
                  <a:cubicBezTo>
                    <a:pt x="262" y="1423"/>
                    <a:pt x="299" y="1463"/>
                    <a:pt x="345" y="1465"/>
                  </a:cubicBezTo>
                  <a:cubicBezTo>
                    <a:pt x="471" y="1468"/>
                    <a:pt x="650" y="1163"/>
                    <a:pt x="693" y="1067"/>
                  </a:cubicBezTo>
                  <a:lnTo>
                    <a:pt x="597" y="1281"/>
                  </a:lnTo>
                  <a:cubicBezTo>
                    <a:pt x="565" y="1352"/>
                    <a:pt x="533" y="1424"/>
                    <a:pt x="522" y="1502"/>
                  </a:cubicBezTo>
                  <a:cubicBezTo>
                    <a:pt x="515" y="1548"/>
                    <a:pt x="517" y="1598"/>
                    <a:pt x="540" y="1639"/>
                  </a:cubicBezTo>
                  <a:cubicBezTo>
                    <a:pt x="562" y="1681"/>
                    <a:pt x="610" y="1711"/>
                    <a:pt x="656" y="1702"/>
                  </a:cubicBezTo>
                  <a:cubicBezTo>
                    <a:pt x="691" y="1695"/>
                    <a:pt x="718" y="1669"/>
                    <a:pt x="740" y="1642"/>
                  </a:cubicBezTo>
                  <a:lnTo>
                    <a:pt x="740" y="1642"/>
                  </a:lnTo>
                  <a:cubicBezTo>
                    <a:pt x="750" y="1629"/>
                    <a:pt x="759" y="1615"/>
                    <a:pt x="767" y="1601"/>
                  </a:cubicBezTo>
                  <a:cubicBezTo>
                    <a:pt x="778" y="1581"/>
                    <a:pt x="788" y="1560"/>
                    <a:pt x="796" y="1537"/>
                  </a:cubicBezTo>
                  <a:cubicBezTo>
                    <a:pt x="796" y="1580"/>
                    <a:pt x="797" y="1625"/>
                    <a:pt x="813" y="1664"/>
                  </a:cubicBezTo>
                  <a:cubicBezTo>
                    <a:pt x="829" y="1704"/>
                    <a:pt x="864" y="1739"/>
                    <a:pt x="907" y="1742"/>
                  </a:cubicBezTo>
                  <a:cubicBezTo>
                    <a:pt x="958" y="1746"/>
                    <a:pt x="1000" y="1705"/>
                    <a:pt x="1025" y="1658"/>
                  </a:cubicBezTo>
                  <a:cubicBezTo>
                    <a:pt x="1067" y="1666"/>
                    <a:pt x="1111" y="1658"/>
                    <a:pt x="1142" y="1630"/>
                  </a:cubicBezTo>
                  <a:cubicBezTo>
                    <a:pt x="1209" y="1569"/>
                    <a:pt x="1168" y="1482"/>
                    <a:pt x="1157" y="1405"/>
                  </a:cubicBezTo>
                  <a:cubicBezTo>
                    <a:pt x="1203" y="1413"/>
                    <a:pt x="1249" y="1421"/>
                    <a:pt x="1294" y="1409"/>
                  </a:cubicBezTo>
                  <a:cubicBezTo>
                    <a:pt x="1338" y="1398"/>
                    <a:pt x="1380" y="1359"/>
                    <a:pt x="1381" y="1314"/>
                  </a:cubicBezTo>
                  <a:cubicBezTo>
                    <a:pt x="1384" y="1188"/>
                    <a:pt x="1079" y="1009"/>
                    <a:pt x="983" y="966"/>
                  </a:cubicBezTo>
                  <a:lnTo>
                    <a:pt x="1198" y="1062"/>
                  </a:lnTo>
                  <a:cubicBezTo>
                    <a:pt x="1269" y="1094"/>
                    <a:pt x="1341" y="1127"/>
                    <a:pt x="1418" y="1138"/>
                  </a:cubicBezTo>
                  <a:cubicBezTo>
                    <a:pt x="1465" y="1144"/>
                    <a:pt x="1514" y="1143"/>
                    <a:pt x="1556" y="1120"/>
                  </a:cubicBezTo>
                  <a:cubicBezTo>
                    <a:pt x="1597" y="1098"/>
                    <a:pt x="1627" y="1049"/>
                    <a:pt x="1619" y="1003"/>
                  </a:cubicBezTo>
                  <a:cubicBezTo>
                    <a:pt x="1612" y="968"/>
                    <a:pt x="1586" y="941"/>
                    <a:pt x="1558" y="919"/>
                  </a:cubicBezTo>
                  <a:lnTo>
                    <a:pt x="1558" y="919"/>
                  </a:lnTo>
                  <a:cubicBezTo>
                    <a:pt x="1546" y="910"/>
                    <a:pt x="1532" y="901"/>
                    <a:pt x="1518" y="892"/>
                  </a:cubicBezTo>
                  <a:cubicBezTo>
                    <a:pt x="1498" y="881"/>
                    <a:pt x="1476" y="871"/>
                    <a:pt x="1454" y="863"/>
                  </a:cubicBezTo>
                  <a:cubicBezTo>
                    <a:pt x="1497" y="863"/>
                    <a:pt x="1541" y="862"/>
                    <a:pt x="1581" y="846"/>
                  </a:cubicBezTo>
                  <a:cubicBezTo>
                    <a:pt x="1621" y="830"/>
                    <a:pt x="1656" y="795"/>
                    <a:pt x="1659" y="752"/>
                  </a:cubicBezTo>
                  <a:cubicBezTo>
                    <a:pt x="1663" y="700"/>
                    <a:pt x="1622" y="658"/>
                    <a:pt x="1575" y="63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53" name="Google Shape;153;p25"/>
            <p:cNvGrpSpPr/>
            <p:nvPr/>
          </p:nvGrpSpPr>
          <p:grpSpPr>
            <a:xfrm>
              <a:off x="6919663" y="2930344"/>
              <a:ext cx="1784701" cy="809596"/>
              <a:chOff x="5069959" y="532919"/>
              <a:chExt cx="1784701" cy="809596"/>
            </a:xfrm>
          </p:grpSpPr>
          <p:sp>
            <p:nvSpPr>
              <p:cNvPr id="154" name="Google Shape;154;p25"/>
              <p:cNvSpPr/>
              <p:nvPr/>
            </p:nvSpPr>
            <p:spPr>
              <a:xfrm>
                <a:off x="5069959" y="532919"/>
                <a:ext cx="156645" cy="161697"/>
              </a:xfrm>
              <a:custGeom>
                <a:rect b="b" l="l" r="r" t="t"/>
                <a:pathLst>
                  <a:path extrusionOk="0" h="257" w="241">
                    <a:moveTo>
                      <a:pt x="237" y="95"/>
                    </a:moveTo>
                    <a:cubicBezTo>
                      <a:pt x="205" y="-7"/>
                      <a:pt x="37" y="-46"/>
                      <a:pt x="5" y="77"/>
                    </a:cubicBezTo>
                    <a:lnTo>
                      <a:pt x="5" y="77"/>
                    </a:lnTo>
                    <a:cubicBezTo>
                      <a:pt x="2" y="91"/>
                      <a:pt x="0" y="106"/>
                      <a:pt x="0" y="121"/>
                    </a:cubicBezTo>
                    <a:cubicBezTo>
                      <a:pt x="0" y="136"/>
                      <a:pt x="2" y="151"/>
                      <a:pt x="5" y="165"/>
                    </a:cubicBezTo>
                    <a:cubicBezTo>
                      <a:pt x="12" y="199"/>
                      <a:pt x="26" y="236"/>
                      <a:pt x="57" y="251"/>
                    </a:cubicBezTo>
                    <a:lnTo>
                      <a:pt x="57" y="251"/>
                    </a:lnTo>
                    <a:cubicBezTo>
                      <a:pt x="68" y="255"/>
                      <a:pt x="79" y="257"/>
                      <a:pt x="90" y="257"/>
                    </a:cubicBezTo>
                    <a:cubicBezTo>
                      <a:pt x="104" y="257"/>
                      <a:pt x="118" y="254"/>
                      <a:pt x="130" y="247"/>
                    </a:cubicBezTo>
                    <a:lnTo>
                      <a:pt x="130" y="247"/>
                    </a:lnTo>
                    <a:cubicBezTo>
                      <a:pt x="134" y="245"/>
                      <a:pt x="138" y="242"/>
                      <a:pt x="141" y="241"/>
                    </a:cubicBezTo>
                    <a:cubicBezTo>
                      <a:pt x="160" y="230"/>
                      <a:pt x="176" y="218"/>
                      <a:pt x="191" y="204"/>
                    </a:cubicBezTo>
                    <a:cubicBezTo>
                      <a:pt x="212" y="186"/>
                      <a:pt x="234" y="166"/>
                      <a:pt x="239" y="139"/>
                    </a:cubicBezTo>
                    <a:lnTo>
                      <a:pt x="239" y="139"/>
                    </a:lnTo>
                    <a:cubicBezTo>
                      <a:pt x="240" y="134"/>
                      <a:pt x="241" y="128"/>
                      <a:pt x="241" y="123"/>
                    </a:cubicBezTo>
                    <a:cubicBezTo>
                      <a:pt x="241" y="113"/>
                      <a:pt x="239" y="104"/>
                      <a:pt x="237" y="95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" name="Google Shape;155;p25"/>
              <p:cNvSpPr/>
              <p:nvPr/>
            </p:nvSpPr>
            <p:spPr>
              <a:xfrm>
                <a:off x="5222704" y="865984"/>
                <a:ext cx="149495" cy="181202"/>
              </a:xfrm>
              <a:custGeom>
                <a:rect b="b" l="l" r="r" t="t"/>
                <a:pathLst>
                  <a:path extrusionOk="0" h="288" w="230">
                    <a:moveTo>
                      <a:pt x="20" y="63"/>
                    </a:moveTo>
                    <a:lnTo>
                      <a:pt x="20" y="63"/>
                    </a:lnTo>
                    <a:cubicBezTo>
                      <a:pt x="18" y="66"/>
                      <a:pt x="16" y="68"/>
                      <a:pt x="14" y="72"/>
                    </a:cubicBezTo>
                    <a:cubicBezTo>
                      <a:pt x="8" y="83"/>
                      <a:pt x="3" y="96"/>
                      <a:pt x="1" y="109"/>
                    </a:cubicBezTo>
                    <a:cubicBezTo>
                      <a:pt x="-5" y="144"/>
                      <a:pt x="11" y="178"/>
                      <a:pt x="27" y="210"/>
                    </a:cubicBezTo>
                    <a:cubicBezTo>
                      <a:pt x="39" y="235"/>
                      <a:pt x="53" y="262"/>
                      <a:pt x="78" y="277"/>
                    </a:cubicBezTo>
                    <a:cubicBezTo>
                      <a:pt x="120" y="303"/>
                      <a:pt x="179" y="280"/>
                      <a:pt x="206" y="238"/>
                    </a:cubicBezTo>
                    <a:cubicBezTo>
                      <a:pt x="289" y="105"/>
                      <a:pt x="133" y="-105"/>
                      <a:pt x="20" y="6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" name="Google Shape;156;p25"/>
              <p:cNvSpPr/>
              <p:nvPr/>
            </p:nvSpPr>
            <p:spPr>
              <a:xfrm>
                <a:off x="5316301" y="692869"/>
                <a:ext cx="157945" cy="147856"/>
              </a:xfrm>
              <a:custGeom>
                <a:rect b="b" l="l" r="r" t="t"/>
                <a:pathLst>
                  <a:path extrusionOk="0" h="235" w="243">
                    <a:moveTo>
                      <a:pt x="46" y="39"/>
                    </a:moveTo>
                    <a:cubicBezTo>
                      <a:pt x="19" y="61"/>
                      <a:pt x="-7" y="94"/>
                      <a:pt x="2" y="131"/>
                    </a:cubicBezTo>
                    <a:lnTo>
                      <a:pt x="2" y="131"/>
                    </a:lnTo>
                    <a:cubicBezTo>
                      <a:pt x="4" y="140"/>
                      <a:pt x="8" y="148"/>
                      <a:pt x="12" y="156"/>
                    </a:cubicBezTo>
                    <a:cubicBezTo>
                      <a:pt x="18" y="165"/>
                      <a:pt x="24" y="173"/>
                      <a:pt x="31" y="180"/>
                    </a:cubicBezTo>
                    <a:lnTo>
                      <a:pt x="31" y="180"/>
                    </a:lnTo>
                    <a:cubicBezTo>
                      <a:pt x="43" y="192"/>
                      <a:pt x="57" y="202"/>
                      <a:pt x="71" y="211"/>
                    </a:cubicBezTo>
                    <a:cubicBezTo>
                      <a:pt x="88" y="220"/>
                      <a:pt x="105" y="227"/>
                      <a:pt x="123" y="232"/>
                    </a:cubicBezTo>
                    <a:lnTo>
                      <a:pt x="123" y="232"/>
                    </a:lnTo>
                    <a:cubicBezTo>
                      <a:pt x="129" y="234"/>
                      <a:pt x="136" y="235"/>
                      <a:pt x="143" y="235"/>
                    </a:cubicBezTo>
                    <a:cubicBezTo>
                      <a:pt x="154" y="235"/>
                      <a:pt x="164" y="232"/>
                      <a:pt x="173" y="227"/>
                    </a:cubicBezTo>
                    <a:cubicBezTo>
                      <a:pt x="181" y="222"/>
                      <a:pt x="187" y="217"/>
                      <a:pt x="192" y="210"/>
                    </a:cubicBezTo>
                    <a:cubicBezTo>
                      <a:pt x="226" y="171"/>
                      <a:pt x="265" y="80"/>
                      <a:pt x="228" y="31"/>
                    </a:cubicBezTo>
                    <a:cubicBezTo>
                      <a:pt x="186" y="-24"/>
                      <a:pt x="91" y="5"/>
                      <a:pt x="46" y="3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1" anchor="ctr" bIns="39600" lIns="90000" spcFirstLastPara="1" rIns="90000" wrap="square" tIns="396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" name="Google Shape;157;p25"/>
              <p:cNvSpPr/>
              <p:nvPr/>
            </p:nvSpPr>
            <p:spPr>
              <a:xfrm>
                <a:off x="6549816" y="1032217"/>
                <a:ext cx="132596" cy="153518"/>
              </a:xfrm>
              <a:custGeom>
                <a:rect b="b" l="l" r="r" t="t"/>
                <a:pathLst>
                  <a:path extrusionOk="0" h="244" w="204">
                    <a:moveTo>
                      <a:pt x="4" y="73"/>
                    </a:moveTo>
                    <a:cubicBezTo>
                      <a:pt x="-8" y="118"/>
                      <a:pt x="7" y="166"/>
                      <a:pt x="34" y="203"/>
                    </a:cubicBezTo>
                    <a:cubicBezTo>
                      <a:pt x="51" y="225"/>
                      <a:pt x="75" y="246"/>
                      <a:pt x="102" y="244"/>
                    </a:cubicBezTo>
                    <a:cubicBezTo>
                      <a:pt x="126" y="242"/>
                      <a:pt x="145" y="224"/>
                      <a:pt x="160" y="206"/>
                    </a:cubicBezTo>
                    <a:cubicBezTo>
                      <a:pt x="189" y="169"/>
                      <a:pt x="209" y="123"/>
                      <a:pt x="202" y="77"/>
                    </a:cubicBezTo>
                    <a:cubicBezTo>
                      <a:pt x="187" y="-27"/>
                      <a:pt x="30" y="-22"/>
                      <a:pt x="4" y="7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1" anchor="ctr" bIns="42825" lIns="90000" spcFirstLastPara="1" rIns="90000" wrap="square" tIns="428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" name="Google Shape;158;p25"/>
              <p:cNvSpPr/>
              <p:nvPr/>
            </p:nvSpPr>
            <p:spPr>
              <a:xfrm>
                <a:off x="6663686" y="1229892"/>
                <a:ext cx="141696" cy="112622"/>
              </a:xfrm>
              <a:custGeom>
                <a:rect b="b" l="l" r="r" t="t"/>
                <a:pathLst>
                  <a:path extrusionOk="0" h="179" w="218">
                    <a:moveTo>
                      <a:pt x="157" y="8"/>
                    </a:moveTo>
                    <a:cubicBezTo>
                      <a:pt x="120" y="-7"/>
                      <a:pt x="77" y="1"/>
                      <a:pt x="42" y="21"/>
                    </a:cubicBezTo>
                    <a:cubicBezTo>
                      <a:pt x="21" y="32"/>
                      <a:pt x="1" y="51"/>
                      <a:pt x="0" y="75"/>
                    </a:cubicBezTo>
                    <a:cubicBezTo>
                      <a:pt x="-1" y="96"/>
                      <a:pt x="12" y="114"/>
                      <a:pt x="27" y="129"/>
                    </a:cubicBezTo>
                    <a:cubicBezTo>
                      <a:pt x="55" y="158"/>
                      <a:pt x="93" y="180"/>
                      <a:pt x="134" y="179"/>
                    </a:cubicBezTo>
                    <a:cubicBezTo>
                      <a:pt x="237" y="175"/>
                      <a:pt x="246" y="44"/>
                      <a:pt x="157" y="8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1" anchor="ctr" bIns="19425" lIns="90000" spcFirstLastPara="1" rIns="90000" wrap="square" tIns="19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" name="Google Shape;159;p25"/>
              <p:cNvSpPr/>
              <p:nvPr/>
            </p:nvSpPr>
            <p:spPr>
              <a:xfrm>
                <a:off x="6236085" y="860687"/>
                <a:ext cx="185687" cy="117026"/>
              </a:xfrm>
              <a:custGeom>
                <a:rect b="b" l="l" r="r" t="t"/>
                <a:pathLst>
                  <a:path extrusionOk="0" h="186" w="291">
                    <a:moveTo>
                      <a:pt x="124" y="0"/>
                    </a:moveTo>
                    <a:lnTo>
                      <a:pt x="124" y="0"/>
                    </a:lnTo>
                    <a:cubicBezTo>
                      <a:pt x="120" y="0"/>
                      <a:pt x="116" y="0"/>
                      <a:pt x="112" y="0"/>
                    </a:cubicBezTo>
                    <a:cubicBezTo>
                      <a:pt x="92" y="0"/>
                      <a:pt x="72" y="3"/>
                      <a:pt x="54" y="10"/>
                    </a:cubicBezTo>
                    <a:cubicBezTo>
                      <a:pt x="32" y="17"/>
                      <a:pt x="10" y="30"/>
                      <a:pt x="3" y="52"/>
                    </a:cubicBezTo>
                    <a:cubicBezTo>
                      <a:pt x="-7" y="79"/>
                      <a:pt x="8" y="108"/>
                      <a:pt x="27" y="129"/>
                    </a:cubicBezTo>
                    <a:lnTo>
                      <a:pt x="27" y="129"/>
                    </a:lnTo>
                    <a:cubicBezTo>
                      <a:pt x="40" y="142"/>
                      <a:pt x="54" y="153"/>
                      <a:pt x="69" y="162"/>
                    </a:cubicBezTo>
                    <a:cubicBezTo>
                      <a:pt x="90" y="174"/>
                      <a:pt x="114" y="182"/>
                      <a:pt x="138" y="185"/>
                    </a:cubicBezTo>
                    <a:lnTo>
                      <a:pt x="138" y="185"/>
                    </a:lnTo>
                    <a:cubicBezTo>
                      <a:pt x="143" y="185"/>
                      <a:pt x="149" y="186"/>
                      <a:pt x="155" y="186"/>
                    </a:cubicBezTo>
                    <a:cubicBezTo>
                      <a:pt x="182" y="186"/>
                      <a:pt x="209" y="179"/>
                      <a:pt x="233" y="165"/>
                    </a:cubicBezTo>
                    <a:cubicBezTo>
                      <a:pt x="241" y="160"/>
                      <a:pt x="249" y="155"/>
                      <a:pt x="256" y="149"/>
                    </a:cubicBezTo>
                    <a:cubicBezTo>
                      <a:pt x="363" y="56"/>
                      <a:pt x="197" y="6"/>
                      <a:pt x="1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1" anchor="ctr" bIns="21950" lIns="90000" spcFirstLastPara="1" rIns="90000" wrap="square" tIns="219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" name="Google Shape;160;p25"/>
              <p:cNvSpPr/>
              <p:nvPr/>
            </p:nvSpPr>
            <p:spPr>
              <a:xfrm flipH="1">
                <a:off x="6726402" y="926688"/>
                <a:ext cx="128258" cy="178685"/>
              </a:xfrm>
              <a:custGeom>
                <a:rect b="b" l="l" r="r" t="t"/>
                <a:pathLst>
                  <a:path extrusionOk="0" h="284" w="201">
                    <a:moveTo>
                      <a:pt x="160" y="7"/>
                    </a:moveTo>
                    <a:lnTo>
                      <a:pt x="160" y="7"/>
                    </a:lnTo>
                    <a:lnTo>
                      <a:pt x="159" y="6"/>
                    </a:lnTo>
                    <a:cubicBezTo>
                      <a:pt x="152" y="2"/>
                      <a:pt x="143" y="0"/>
                      <a:pt x="135" y="0"/>
                    </a:cubicBezTo>
                    <a:cubicBezTo>
                      <a:pt x="134" y="0"/>
                      <a:pt x="134" y="0"/>
                      <a:pt x="134" y="0"/>
                    </a:cubicBezTo>
                    <a:lnTo>
                      <a:pt x="134" y="0"/>
                    </a:lnTo>
                    <a:cubicBezTo>
                      <a:pt x="126" y="1"/>
                      <a:pt x="119" y="3"/>
                      <a:pt x="112" y="7"/>
                    </a:cubicBezTo>
                    <a:cubicBezTo>
                      <a:pt x="109" y="9"/>
                      <a:pt x="107" y="10"/>
                      <a:pt x="105" y="12"/>
                    </a:cubicBezTo>
                    <a:lnTo>
                      <a:pt x="105" y="12"/>
                    </a:lnTo>
                    <a:cubicBezTo>
                      <a:pt x="74" y="34"/>
                      <a:pt x="48" y="62"/>
                      <a:pt x="29" y="95"/>
                    </a:cubicBezTo>
                    <a:cubicBezTo>
                      <a:pt x="22" y="106"/>
                      <a:pt x="17" y="117"/>
                      <a:pt x="12" y="129"/>
                    </a:cubicBezTo>
                    <a:cubicBezTo>
                      <a:pt x="-1" y="162"/>
                      <a:pt x="-6" y="201"/>
                      <a:pt x="8" y="233"/>
                    </a:cubicBezTo>
                    <a:cubicBezTo>
                      <a:pt x="26" y="272"/>
                      <a:pt x="74" y="294"/>
                      <a:pt x="114" y="279"/>
                    </a:cubicBezTo>
                    <a:lnTo>
                      <a:pt x="114" y="279"/>
                    </a:lnTo>
                    <a:cubicBezTo>
                      <a:pt x="116" y="277"/>
                      <a:pt x="119" y="276"/>
                      <a:pt x="122" y="274"/>
                    </a:cubicBezTo>
                    <a:cubicBezTo>
                      <a:pt x="137" y="265"/>
                      <a:pt x="150" y="253"/>
                      <a:pt x="159" y="237"/>
                    </a:cubicBezTo>
                    <a:cubicBezTo>
                      <a:pt x="162" y="232"/>
                      <a:pt x="164" y="227"/>
                      <a:pt x="166" y="221"/>
                    </a:cubicBezTo>
                    <a:cubicBezTo>
                      <a:pt x="191" y="161"/>
                      <a:pt x="234" y="48"/>
                      <a:pt x="160" y="7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1" name="Google Shape;161;p25"/>
            <p:cNvGrpSpPr/>
            <p:nvPr/>
          </p:nvGrpSpPr>
          <p:grpSpPr>
            <a:xfrm>
              <a:off x="6213344" y="1860565"/>
              <a:ext cx="672084" cy="640081"/>
              <a:chOff x="5396378" y="940902"/>
              <a:chExt cx="672084" cy="640081"/>
            </a:xfrm>
          </p:grpSpPr>
          <p:sp>
            <p:nvSpPr>
              <p:cNvPr id="162" name="Google Shape;162;p25"/>
              <p:cNvSpPr/>
              <p:nvPr/>
            </p:nvSpPr>
            <p:spPr>
              <a:xfrm rot="5400000">
                <a:off x="5827979" y="1052225"/>
                <a:ext cx="225846" cy="255120"/>
              </a:xfrm>
              <a:custGeom>
                <a:rect b="b" l="l" r="r" t="t"/>
                <a:pathLst>
                  <a:path extrusionOk="0" h="692" w="615">
                    <a:moveTo>
                      <a:pt x="407" y="3"/>
                    </a:moveTo>
                    <a:lnTo>
                      <a:pt x="407" y="3"/>
                    </a:lnTo>
                    <a:cubicBezTo>
                      <a:pt x="416" y="1"/>
                      <a:pt x="424" y="0"/>
                      <a:pt x="432" y="0"/>
                    </a:cubicBezTo>
                    <a:cubicBezTo>
                      <a:pt x="452" y="0"/>
                      <a:pt x="472" y="5"/>
                      <a:pt x="489" y="15"/>
                    </a:cubicBezTo>
                    <a:cubicBezTo>
                      <a:pt x="506" y="25"/>
                      <a:pt x="521" y="40"/>
                      <a:pt x="531" y="57"/>
                    </a:cubicBezTo>
                    <a:cubicBezTo>
                      <a:pt x="531" y="58"/>
                      <a:pt x="531" y="59"/>
                      <a:pt x="532" y="59"/>
                    </a:cubicBezTo>
                    <a:lnTo>
                      <a:pt x="541" y="51"/>
                    </a:lnTo>
                    <a:cubicBezTo>
                      <a:pt x="599" y="126"/>
                      <a:pt x="595" y="303"/>
                      <a:pt x="608" y="399"/>
                    </a:cubicBezTo>
                    <a:cubicBezTo>
                      <a:pt x="618" y="477"/>
                      <a:pt x="626" y="566"/>
                      <a:pt x="577" y="629"/>
                    </a:cubicBezTo>
                    <a:cubicBezTo>
                      <a:pt x="524" y="698"/>
                      <a:pt x="418" y="707"/>
                      <a:pt x="337" y="673"/>
                    </a:cubicBezTo>
                    <a:cubicBezTo>
                      <a:pt x="204" y="618"/>
                      <a:pt x="32" y="451"/>
                      <a:pt x="4" y="306"/>
                    </a:cubicBezTo>
                    <a:cubicBezTo>
                      <a:pt x="-4" y="264"/>
                      <a:pt x="0" y="216"/>
                      <a:pt x="31" y="187"/>
                    </a:cubicBezTo>
                    <a:cubicBezTo>
                      <a:pt x="78" y="145"/>
                      <a:pt x="152" y="171"/>
                      <a:pt x="210" y="195"/>
                    </a:cubicBezTo>
                    <a:lnTo>
                      <a:pt x="210" y="195"/>
                    </a:lnTo>
                    <a:cubicBezTo>
                      <a:pt x="221" y="201"/>
                      <a:pt x="234" y="204"/>
                      <a:pt x="246" y="204"/>
                    </a:cubicBezTo>
                    <a:cubicBezTo>
                      <a:pt x="248" y="204"/>
                      <a:pt x="250" y="204"/>
                      <a:pt x="251" y="204"/>
                    </a:cubicBezTo>
                    <a:cubicBezTo>
                      <a:pt x="291" y="198"/>
                      <a:pt x="296" y="144"/>
                      <a:pt x="307" y="106"/>
                    </a:cubicBezTo>
                    <a:cubicBezTo>
                      <a:pt x="320" y="57"/>
                      <a:pt x="358" y="14"/>
                      <a:pt x="407" y="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" name="Google Shape;163;p25"/>
              <p:cNvSpPr/>
              <p:nvPr/>
            </p:nvSpPr>
            <p:spPr>
              <a:xfrm rot="5400000">
                <a:off x="5743425" y="1338896"/>
                <a:ext cx="254123" cy="230050"/>
              </a:xfrm>
              <a:custGeom>
                <a:rect b="b" l="l" r="r" t="t"/>
                <a:pathLst>
                  <a:path extrusionOk="0" h="624" w="692">
                    <a:moveTo>
                      <a:pt x="689" y="397"/>
                    </a:moveTo>
                    <a:lnTo>
                      <a:pt x="689" y="397"/>
                    </a:lnTo>
                    <a:cubicBezTo>
                      <a:pt x="691" y="407"/>
                      <a:pt x="692" y="416"/>
                      <a:pt x="692" y="426"/>
                    </a:cubicBezTo>
                    <a:cubicBezTo>
                      <a:pt x="692" y="446"/>
                      <a:pt x="687" y="465"/>
                      <a:pt x="677" y="483"/>
                    </a:cubicBezTo>
                    <a:cubicBezTo>
                      <a:pt x="667" y="500"/>
                      <a:pt x="653" y="514"/>
                      <a:pt x="636" y="524"/>
                    </a:cubicBezTo>
                    <a:lnTo>
                      <a:pt x="645" y="533"/>
                    </a:lnTo>
                    <a:cubicBezTo>
                      <a:pt x="573" y="594"/>
                      <a:pt x="395" y="596"/>
                      <a:pt x="300" y="612"/>
                    </a:cubicBezTo>
                    <a:cubicBezTo>
                      <a:pt x="221" y="626"/>
                      <a:pt x="134" y="637"/>
                      <a:pt x="69" y="591"/>
                    </a:cubicBezTo>
                    <a:cubicBezTo>
                      <a:pt x="-2" y="539"/>
                      <a:pt x="-15" y="434"/>
                      <a:pt x="16" y="352"/>
                    </a:cubicBezTo>
                    <a:cubicBezTo>
                      <a:pt x="67" y="217"/>
                      <a:pt x="227" y="38"/>
                      <a:pt x="371" y="6"/>
                    </a:cubicBezTo>
                    <a:cubicBezTo>
                      <a:pt x="412" y="-4"/>
                      <a:pt x="460" y="-2"/>
                      <a:pt x="490" y="28"/>
                    </a:cubicBezTo>
                    <a:cubicBezTo>
                      <a:pt x="534" y="73"/>
                      <a:pt x="511" y="148"/>
                      <a:pt x="489" y="208"/>
                    </a:cubicBezTo>
                    <a:lnTo>
                      <a:pt x="489" y="208"/>
                    </a:lnTo>
                    <a:cubicBezTo>
                      <a:pt x="484" y="218"/>
                      <a:pt x="481" y="230"/>
                      <a:pt x="481" y="241"/>
                    </a:cubicBezTo>
                    <a:cubicBezTo>
                      <a:pt x="481" y="244"/>
                      <a:pt x="482" y="246"/>
                      <a:pt x="482" y="249"/>
                    </a:cubicBezTo>
                    <a:cubicBezTo>
                      <a:pt x="489" y="288"/>
                      <a:pt x="543" y="292"/>
                      <a:pt x="582" y="301"/>
                    </a:cubicBezTo>
                    <a:cubicBezTo>
                      <a:pt x="631" y="312"/>
                      <a:pt x="675" y="349"/>
                      <a:pt x="689" y="397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" name="Google Shape;164;p25"/>
              <p:cNvSpPr/>
              <p:nvPr/>
            </p:nvSpPr>
            <p:spPr>
              <a:xfrm rot="5400000">
                <a:off x="5453284" y="1321613"/>
                <a:ext cx="255225" cy="242216"/>
              </a:xfrm>
              <a:custGeom>
                <a:rect b="b" l="l" r="r" t="t"/>
                <a:pathLst>
                  <a:path extrusionOk="0" h="657" w="695">
                    <a:moveTo>
                      <a:pt x="437" y="631"/>
                    </a:moveTo>
                    <a:lnTo>
                      <a:pt x="437" y="631"/>
                    </a:lnTo>
                    <a:cubicBezTo>
                      <a:pt x="432" y="635"/>
                      <a:pt x="427" y="638"/>
                      <a:pt x="422" y="641"/>
                    </a:cubicBezTo>
                    <a:cubicBezTo>
                      <a:pt x="404" y="651"/>
                      <a:pt x="385" y="657"/>
                      <a:pt x="365" y="657"/>
                    </a:cubicBezTo>
                    <a:cubicBezTo>
                      <a:pt x="345" y="657"/>
                      <a:pt x="325" y="650"/>
                      <a:pt x="308" y="641"/>
                    </a:cubicBezTo>
                    <a:cubicBezTo>
                      <a:pt x="305" y="639"/>
                      <a:pt x="303" y="638"/>
                      <a:pt x="300" y="637"/>
                    </a:cubicBezTo>
                    <a:lnTo>
                      <a:pt x="296" y="648"/>
                    </a:lnTo>
                    <a:cubicBezTo>
                      <a:pt x="210" y="608"/>
                      <a:pt x="134" y="448"/>
                      <a:pt x="79" y="368"/>
                    </a:cubicBezTo>
                    <a:cubicBezTo>
                      <a:pt x="35" y="303"/>
                      <a:pt x="-12" y="228"/>
                      <a:pt x="3" y="150"/>
                    </a:cubicBezTo>
                    <a:cubicBezTo>
                      <a:pt x="19" y="63"/>
                      <a:pt x="110" y="8"/>
                      <a:pt x="197" y="1"/>
                    </a:cubicBezTo>
                    <a:cubicBezTo>
                      <a:pt x="341" y="-9"/>
                      <a:pt x="570" y="62"/>
                      <a:pt x="660" y="179"/>
                    </a:cubicBezTo>
                    <a:cubicBezTo>
                      <a:pt x="686" y="212"/>
                      <a:pt x="705" y="257"/>
                      <a:pt x="690" y="296"/>
                    </a:cubicBezTo>
                    <a:cubicBezTo>
                      <a:pt x="667" y="356"/>
                      <a:pt x="589" y="366"/>
                      <a:pt x="526" y="371"/>
                    </a:cubicBezTo>
                    <a:lnTo>
                      <a:pt x="526" y="371"/>
                    </a:lnTo>
                    <a:lnTo>
                      <a:pt x="525" y="371"/>
                    </a:lnTo>
                    <a:cubicBezTo>
                      <a:pt x="512" y="371"/>
                      <a:pt x="498" y="374"/>
                      <a:pt x="486" y="381"/>
                    </a:cubicBezTo>
                    <a:lnTo>
                      <a:pt x="486" y="382"/>
                    </a:lnTo>
                    <a:cubicBezTo>
                      <a:pt x="453" y="405"/>
                      <a:pt x="472" y="455"/>
                      <a:pt x="481" y="494"/>
                    </a:cubicBezTo>
                    <a:cubicBezTo>
                      <a:pt x="490" y="543"/>
                      <a:pt x="475" y="599"/>
                      <a:pt x="437" y="63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" name="Google Shape;165;p25"/>
              <p:cNvSpPr/>
              <p:nvPr/>
            </p:nvSpPr>
            <p:spPr>
              <a:xfrm rot="5400000">
                <a:off x="5627638" y="949645"/>
                <a:ext cx="241637" cy="224151"/>
              </a:xfrm>
              <a:custGeom>
                <a:rect b="b" l="l" r="r" t="t"/>
                <a:pathLst>
                  <a:path extrusionOk="0" h="608" w="658">
                    <a:moveTo>
                      <a:pt x="9" y="100"/>
                    </a:moveTo>
                    <a:lnTo>
                      <a:pt x="9" y="100"/>
                    </a:lnTo>
                    <a:cubicBezTo>
                      <a:pt x="12" y="90"/>
                      <a:pt x="16" y="81"/>
                      <a:pt x="21" y="72"/>
                    </a:cubicBezTo>
                    <a:cubicBezTo>
                      <a:pt x="31" y="54"/>
                      <a:pt x="45" y="39"/>
                      <a:pt x="62" y="30"/>
                    </a:cubicBezTo>
                    <a:cubicBezTo>
                      <a:pt x="79" y="20"/>
                      <a:pt x="97" y="15"/>
                      <a:pt x="116" y="15"/>
                    </a:cubicBezTo>
                    <a:lnTo>
                      <a:pt x="113" y="3"/>
                    </a:lnTo>
                    <a:cubicBezTo>
                      <a:pt x="205" y="-15"/>
                      <a:pt x="362" y="68"/>
                      <a:pt x="453" y="101"/>
                    </a:cubicBezTo>
                    <a:cubicBezTo>
                      <a:pt x="528" y="127"/>
                      <a:pt x="610" y="160"/>
                      <a:pt x="644" y="232"/>
                    </a:cubicBezTo>
                    <a:cubicBezTo>
                      <a:pt x="681" y="311"/>
                      <a:pt x="641" y="410"/>
                      <a:pt x="574" y="466"/>
                    </a:cubicBezTo>
                    <a:cubicBezTo>
                      <a:pt x="465" y="559"/>
                      <a:pt x="237" y="638"/>
                      <a:pt x="96" y="597"/>
                    </a:cubicBezTo>
                    <a:cubicBezTo>
                      <a:pt x="55" y="585"/>
                      <a:pt x="14" y="560"/>
                      <a:pt x="3" y="520"/>
                    </a:cubicBezTo>
                    <a:cubicBezTo>
                      <a:pt x="-14" y="459"/>
                      <a:pt x="42" y="404"/>
                      <a:pt x="91" y="363"/>
                    </a:cubicBezTo>
                    <a:lnTo>
                      <a:pt x="91" y="363"/>
                    </a:lnTo>
                    <a:cubicBezTo>
                      <a:pt x="100" y="356"/>
                      <a:pt x="107" y="348"/>
                      <a:pt x="113" y="338"/>
                    </a:cubicBezTo>
                    <a:cubicBezTo>
                      <a:pt x="114" y="336"/>
                      <a:pt x="116" y="333"/>
                      <a:pt x="117" y="330"/>
                    </a:cubicBezTo>
                    <a:cubicBezTo>
                      <a:pt x="129" y="292"/>
                      <a:pt x="84" y="263"/>
                      <a:pt x="55" y="236"/>
                    </a:cubicBezTo>
                    <a:cubicBezTo>
                      <a:pt x="18" y="203"/>
                      <a:pt x="-3" y="149"/>
                      <a:pt x="9" y="10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66" name="Google Shape;166;p25"/>
              <p:cNvGrpSpPr/>
              <p:nvPr/>
            </p:nvGrpSpPr>
            <p:grpSpPr>
              <a:xfrm>
                <a:off x="5396378" y="1061353"/>
                <a:ext cx="470344" cy="333894"/>
                <a:chOff x="5396378" y="1061353"/>
                <a:chExt cx="470344" cy="333894"/>
              </a:xfrm>
            </p:grpSpPr>
            <p:sp>
              <p:nvSpPr>
                <p:cNvPr id="167" name="Google Shape;167;p25"/>
                <p:cNvSpPr/>
                <p:nvPr/>
              </p:nvSpPr>
              <p:spPr>
                <a:xfrm rot="5400000">
                  <a:off x="5410105" y="1047626"/>
                  <a:ext cx="232089" cy="259544"/>
                </a:xfrm>
                <a:custGeom>
                  <a:rect b="b" l="l" r="r" t="t"/>
                  <a:pathLst>
                    <a:path extrusionOk="0" h="704" w="632">
                      <a:moveTo>
                        <a:pt x="45" y="522"/>
                      </a:moveTo>
                      <a:lnTo>
                        <a:pt x="45" y="522"/>
                      </a:lnTo>
                      <a:cubicBezTo>
                        <a:pt x="34" y="513"/>
                        <a:pt x="24" y="502"/>
                        <a:pt x="18" y="491"/>
                      </a:cubicBezTo>
                      <a:cubicBezTo>
                        <a:pt x="7" y="473"/>
                        <a:pt x="3" y="454"/>
                        <a:pt x="3" y="434"/>
                      </a:cubicBezTo>
                      <a:cubicBezTo>
                        <a:pt x="3" y="418"/>
                        <a:pt x="6" y="403"/>
                        <a:pt x="12" y="389"/>
                      </a:cubicBezTo>
                      <a:lnTo>
                        <a:pt x="0" y="387"/>
                      </a:lnTo>
                      <a:cubicBezTo>
                        <a:pt x="22" y="295"/>
                        <a:pt x="164" y="188"/>
                        <a:pt x="231" y="119"/>
                      </a:cubicBezTo>
                      <a:cubicBezTo>
                        <a:pt x="287" y="62"/>
                        <a:pt x="351" y="1"/>
                        <a:pt x="431" y="0"/>
                      </a:cubicBezTo>
                      <a:cubicBezTo>
                        <a:pt x="518" y="-1"/>
                        <a:pt x="591" y="77"/>
                        <a:pt x="615" y="161"/>
                      </a:cubicBezTo>
                      <a:cubicBezTo>
                        <a:pt x="653" y="300"/>
                        <a:pt x="629" y="539"/>
                        <a:pt x="533" y="650"/>
                      </a:cubicBezTo>
                      <a:cubicBezTo>
                        <a:pt x="505" y="682"/>
                        <a:pt x="465" y="709"/>
                        <a:pt x="423" y="703"/>
                      </a:cubicBezTo>
                      <a:cubicBezTo>
                        <a:pt x="360" y="693"/>
                        <a:pt x="335" y="618"/>
                        <a:pt x="317" y="557"/>
                      </a:cubicBezTo>
                      <a:lnTo>
                        <a:pt x="317" y="557"/>
                      </a:lnTo>
                      <a:cubicBezTo>
                        <a:pt x="316" y="548"/>
                        <a:pt x="312" y="540"/>
                        <a:pt x="308" y="533"/>
                      </a:cubicBezTo>
                      <a:cubicBezTo>
                        <a:pt x="305" y="528"/>
                        <a:pt x="302" y="524"/>
                        <a:pt x="299" y="520"/>
                      </a:cubicBezTo>
                      <a:cubicBezTo>
                        <a:pt x="269" y="492"/>
                        <a:pt x="224" y="521"/>
                        <a:pt x="187" y="537"/>
                      </a:cubicBezTo>
                      <a:cubicBezTo>
                        <a:pt x="141" y="557"/>
                        <a:pt x="84" y="553"/>
                        <a:pt x="45" y="522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8" name="Google Shape;168;p25"/>
                <p:cNvSpPr/>
                <p:nvPr/>
              </p:nvSpPr>
              <p:spPr>
                <a:xfrm>
                  <a:off x="5609022" y="1137547"/>
                  <a:ext cx="257700" cy="2577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Asap"/>
                    <a:ea typeface="Asap"/>
                    <a:cs typeface="Asap"/>
                    <a:sym typeface="Asap"/>
                  </a:endParaRPr>
                </a:p>
              </p:txBody>
            </p:sp>
          </p:grpSp>
        </p:grpSp>
        <p:grpSp>
          <p:nvGrpSpPr>
            <p:cNvPr id="169" name="Google Shape;169;p25"/>
            <p:cNvGrpSpPr/>
            <p:nvPr/>
          </p:nvGrpSpPr>
          <p:grpSpPr>
            <a:xfrm>
              <a:off x="5998464" y="1133804"/>
              <a:ext cx="640081" cy="672084"/>
              <a:chOff x="4754885" y="1102560"/>
              <a:chExt cx="640081" cy="672084"/>
            </a:xfrm>
          </p:grpSpPr>
          <p:grpSp>
            <p:nvGrpSpPr>
              <p:cNvPr id="170" name="Google Shape;170;p25"/>
              <p:cNvGrpSpPr/>
              <p:nvPr/>
            </p:nvGrpSpPr>
            <p:grpSpPr>
              <a:xfrm>
                <a:off x="4754885" y="1102560"/>
                <a:ext cx="640081" cy="672084"/>
                <a:chOff x="1953360" y="923760"/>
                <a:chExt cx="640081" cy="672084"/>
              </a:xfrm>
            </p:grpSpPr>
            <p:sp>
              <p:nvSpPr>
                <p:cNvPr id="171" name="Google Shape;171;p25"/>
                <p:cNvSpPr/>
                <p:nvPr/>
              </p:nvSpPr>
              <p:spPr>
                <a:xfrm>
                  <a:off x="2079320" y="923760"/>
                  <a:ext cx="225846" cy="255120"/>
                </a:xfrm>
                <a:custGeom>
                  <a:rect b="b" l="l" r="r" t="t"/>
                  <a:pathLst>
                    <a:path extrusionOk="0" h="692" w="615">
                      <a:moveTo>
                        <a:pt x="407" y="3"/>
                      </a:moveTo>
                      <a:lnTo>
                        <a:pt x="407" y="3"/>
                      </a:lnTo>
                      <a:cubicBezTo>
                        <a:pt x="416" y="1"/>
                        <a:pt x="424" y="0"/>
                        <a:pt x="432" y="0"/>
                      </a:cubicBezTo>
                      <a:cubicBezTo>
                        <a:pt x="452" y="0"/>
                        <a:pt x="472" y="5"/>
                        <a:pt x="489" y="15"/>
                      </a:cubicBezTo>
                      <a:cubicBezTo>
                        <a:pt x="506" y="25"/>
                        <a:pt x="521" y="40"/>
                        <a:pt x="531" y="57"/>
                      </a:cubicBezTo>
                      <a:cubicBezTo>
                        <a:pt x="531" y="58"/>
                        <a:pt x="531" y="59"/>
                        <a:pt x="532" y="59"/>
                      </a:cubicBezTo>
                      <a:lnTo>
                        <a:pt x="541" y="51"/>
                      </a:lnTo>
                      <a:cubicBezTo>
                        <a:pt x="599" y="126"/>
                        <a:pt x="595" y="303"/>
                        <a:pt x="608" y="399"/>
                      </a:cubicBezTo>
                      <a:cubicBezTo>
                        <a:pt x="618" y="477"/>
                        <a:pt x="626" y="566"/>
                        <a:pt x="577" y="629"/>
                      </a:cubicBezTo>
                      <a:cubicBezTo>
                        <a:pt x="524" y="698"/>
                        <a:pt x="418" y="707"/>
                        <a:pt x="337" y="673"/>
                      </a:cubicBezTo>
                      <a:cubicBezTo>
                        <a:pt x="204" y="618"/>
                        <a:pt x="32" y="451"/>
                        <a:pt x="4" y="306"/>
                      </a:cubicBezTo>
                      <a:cubicBezTo>
                        <a:pt x="-4" y="264"/>
                        <a:pt x="0" y="216"/>
                        <a:pt x="31" y="187"/>
                      </a:cubicBezTo>
                      <a:cubicBezTo>
                        <a:pt x="78" y="145"/>
                        <a:pt x="152" y="171"/>
                        <a:pt x="210" y="195"/>
                      </a:cubicBezTo>
                      <a:lnTo>
                        <a:pt x="210" y="195"/>
                      </a:lnTo>
                      <a:cubicBezTo>
                        <a:pt x="221" y="201"/>
                        <a:pt x="234" y="204"/>
                        <a:pt x="246" y="204"/>
                      </a:cubicBezTo>
                      <a:cubicBezTo>
                        <a:pt x="248" y="204"/>
                        <a:pt x="250" y="204"/>
                        <a:pt x="251" y="204"/>
                      </a:cubicBezTo>
                      <a:cubicBezTo>
                        <a:pt x="291" y="198"/>
                        <a:pt x="296" y="144"/>
                        <a:pt x="307" y="106"/>
                      </a:cubicBezTo>
                      <a:cubicBezTo>
                        <a:pt x="320" y="57"/>
                        <a:pt x="358" y="14"/>
                        <a:pt x="407" y="3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2" name="Google Shape;172;p25"/>
                <p:cNvSpPr/>
                <p:nvPr/>
              </p:nvSpPr>
              <p:spPr>
                <a:xfrm>
                  <a:off x="2339318" y="1006711"/>
                  <a:ext cx="254123" cy="230050"/>
                </a:xfrm>
                <a:custGeom>
                  <a:rect b="b" l="l" r="r" t="t"/>
                  <a:pathLst>
                    <a:path extrusionOk="0" h="624" w="692">
                      <a:moveTo>
                        <a:pt x="689" y="397"/>
                      </a:moveTo>
                      <a:lnTo>
                        <a:pt x="689" y="397"/>
                      </a:lnTo>
                      <a:cubicBezTo>
                        <a:pt x="691" y="407"/>
                        <a:pt x="692" y="416"/>
                        <a:pt x="692" y="426"/>
                      </a:cubicBezTo>
                      <a:cubicBezTo>
                        <a:pt x="692" y="446"/>
                        <a:pt x="687" y="465"/>
                        <a:pt x="677" y="483"/>
                      </a:cubicBezTo>
                      <a:cubicBezTo>
                        <a:pt x="667" y="500"/>
                        <a:pt x="653" y="514"/>
                        <a:pt x="636" y="524"/>
                      </a:cubicBezTo>
                      <a:lnTo>
                        <a:pt x="645" y="533"/>
                      </a:lnTo>
                      <a:cubicBezTo>
                        <a:pt x="573" y="594"/>
                        <a:pt x="395" y="596"/>
                        <a:pt x="300" y="612"/>
                      </a:cubicBezTo>
                      <a:cubicBezTo>
                        <a:pt x="221" y="626"/>
                        <a:pt x="134" y="637"/>
                        <a:pt x="69" y="591"/>
                      </a:cubicBezTo>
                      <a:cubicBezTo>
                        <a:pt x="-2" y="539"/>
                        <a:pt x="-15" y="434"/>
                        <a:pt x="16" y="352"/>
                      </a:cubicBezTo>
                      <a:cubicBezTo>
                        <a:pt x="67" y="217"/>
                        <a:pt x="227" y="38"/>
                        <a:pt x="371" y="6"/>
                      </a:cubicBezTo>
                      <a:cubicBezTo>
                        <a:pt x="412" y="-4"/>
                        <a:pt x="460" y="-2"/>
                        <a:pt x="490" y="28"/>
                      </a:cubicBezTo>
                      <a:cubicBezTo>
                        <a:pt x="534" y="73"/>
                        <a:pt x="511" y="148"/>
                        <a:pt x="489" y="208"/>
                      </a:cubicBezTo>
                      <a:lnTo>
                        <a:pt x="489" y="208"/>
                      </a:lnTo>
                      <a:cubicBezTo>
                        <a:pt x="484" y="218"/>
                        <a:pt x="481" y="230"/>
                        <a:pt x="481" y="241"/>
                      </a:cubicBezTo>
                      <a:cubicBezTo>
                        <a:pt x="481" y="244"/>
                        <a:pt x="482" y="246"/>
                        <a:pt x="482" y="249"/>
                      </a:cubicBezTo>
                      <a:cubicBezTo>
                        <a:pt x="489" y="288"/>
                        <a:pt x="543" y="292"/>
                        <a:pt x="582" y="301"/>
                      </a:cubicBezTo>
                      <a:cubicBezTo>
                        <a:pt x="631" y="312"/>
                        <a:pt x="675" y="349"/>
                        <a:pt x="689" y="397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3" name="Google Shape;173;p25"/>
                <p:cNvSpPr/>
                <p:nvPr/>
              </p:nvSpPr>
              <p:spPr>
                <a:xfrm>
                  <a:off x="2327566" y="1290217"/>
                  <a:ext cx="255225" cy="242216"/>
                </a:xfrm>
                <a:custGeom>
                  <a:rect b="b" l="l" r="r" t="t"/>
                  <a:pathLst>
                    <a:path extrusionOk="0" h="657" w="695">
                      <a:moveTo>
                        <a:pt x="437" y="631"/>
                      </a:moveTo>
                      <a:lnTo>
                        <a:pt x="437" y="631"/>
                      </a:lnTo>
                      <a:cubicBezTo>
                        <a:pt x="432" y="635"/>
                        <a:pt x="427" y="638"/>
                        <a:pt x="422" y="641"/>
                      </a:cubicBezTo>
                      <a:cubicBezTo>
                        <a:pt x="404" y="651"/>
                        <a:pt x="385" y="657"/>
                        <a:pt x="365" y="657"/>
                      </a:cubicBezTo>
                      <a:cubicBezTo>
                        <a:pt x="345" y="657"/>
                        <a:pt x="325" y="650"/>
                        <a:pt x="308" y="641"/>
                      </a:cubicBezTo>
                      <a:cubicBezTo>
                        <a:pt x="305" y="639"/>
                        <a:pt x="303" y="638"/>
                        <a:pt x="300" y="637"/>
                      </a:cubicBezTo>
                      <a:lnTo>
                        <a:pt x="296" y="648"/>
                      </a:lnTo>
                      <a:cubicBezTo>
                        <a:pt x="210" y="608"/>
                        <a:pt x="134" y="448"/>
                        <a:pt x="79" y="368"/>
                      </a:cubicBezTo>
                      <a:cubicBezTo>
                        <a:pt x="35" y="303"/>
                        <a:pt x="-12" y="228"/>
                        <a:pt x="3" y="150"/>
                      </a:cubicBezTo>
                      <a:cubicBezTo>
                        <a:pt x="19" y="63"/>
                        <a:pt x="110" y="8"/>
                        <a:pt x="197" y="1"/>
                      </a:cubicBezTo>
                      <a:cubicBezTo>
                        <a:pt x="341" y="-9"/>
                        <a:pt x="570" y="62"/>
                        <a:pt x="660" y="179"/>
                      </a:cubicBezTo>
                      <a:cubicBezTo>
                        <a:pt x="686" y="212"/>
                        <a:pt x="705" y="257"/>
                        <a:pt x="690" y="296"/>
                      </a:cubicBezTo>
                      <a:cubicBezTo>
                        <a:pt x="667" y="356"/>
                        <a:pt x="589" y="366"/>
                        <a:pt x="526" y="371"/>
                      </a:cubicBezTo>
                      <a:lnTo>
                        <a:pt x="526" y="371"/>
                      </a:lnTo>
                      <a:lnTo>
                        <a:pt x="525" y="371"/>
                      </a:lnTo>
                      <a:cubicBezTo>
                        <a:pt x="512" y="371"/>
                        <a:pt x="498" y="374"/>
                        <a:pt x="486" y="381"/>
                      </a:cubicBezTo>
                      <a:lnTo>
                        <a:pt x="486" y="382"/>
                      </a:lnTo>
                      <a:cubicBezTo>
                        <a:pt x="453" y="405"/>
                        <a:pt x="472" y="455"/>
                        <a:pt x="481" y="494"/>
                      </a:cubicBezTo>
                      <a:cubicBezTo>
                        <a:pt x="490" y="543"/>
                        <a:pt x="475" y="599"/>
                        <a:pt x="437" y="63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4" name="Google Shape;174;p25"/>
                <p:cNvSpPr/>
                <p:nvPr/>
              </p:nvSpPr>
              <p:spPr>
                <a:xfrm>
                  <a:off x="2073811" y="1336300"/>
                  <a:ext cx="232089" cy="259544"/>
                </a:xfrm>
                <a:custGeom>
                  <a:rect b="b" l="l" r="r" t="t"/>
                  <a:pathLst>
                    <a:path extrusionOk="0" h="704" w="632">
                      <a:moveTo>
                        <a:pt x="45" y="522"/>
                      </a:moveTo>
                      <a:lnTo>
                        <a:pt x="45" y="522"/>
                      </a:lnTo>
                      <a:cubicBezTo>
                        <a:pt x="34" y="513"/>
                        <a:pt x="24" y="502"/>
                        <a:pt x="18" y="491"/>
                      </a:cubicBezTo>
                      <a:cubicBezTo>
                        <a:pt x="7" y="473"/>
                        <a:pt x="3" y="454"/>
                        <a:pt x="3" y="434"/>
                      </a:cubicBezTo>
                      <a:cubicBezTo>
                        <a:pt x="3" y="418"/>
                        <a:pt x="6" y="403"/>
                        <a:pt x="12" y="389"/>
                      </a:cubicBezTo>
                      <a:lnTo>
                        <a:pt x="0" y="387"/>
                      </a:lnTo>
                      <a:cubicBezTo>
                        <a:pt x="22" y="295"/>
                        <a:pt x="164" y="188"/>
                        <a:pt x="231" y="119"/>
                      </a:cubicBezTo>
                      <a:cubicBezTo>
                        <a:pt x="287" y="62"/>
                        <a:pt x="351" y="1"/>
                        <a:pt x="431" y="0"/>
                      </a:cubicBezTo>
                      <a:cubicBezTo>
                        <a:pt x="518" y="-1"/>
                        <a:pt x="591" y="77"/>
                        <a:pt x="615" y="161"/>
                      </a:cubicBezTo>
                      <a:cubicBezTo>
                        <a:pt x="653" y="300"/>
                        <a:pt x="629" y="539"/>
                        <a:pt x="533" y="650"/>
                      </a:cubicBezTo>
                      <a:cubicBezTo>
                        <a:pt x="505" y="682"/>
                        <a:pt x="465" y="709"/>
                        <a:pt x="423" y="703"/>
                      </a:cubicBezTo>
                      <a:cubicBezTo>
                        <a:pt x="360" y="693"/>
                        <a:pt x="335" y="618"/>
                        <a:pt x="317" y="557"/>
                      </a:cubicBezTo>
                      <a:lnTo>
                        <a:pt x="317" y="557"/>
                      </a:lnTo>
                      <a:cubicBezTo>
                        <a:pt x="316" y="548"/>
                        <a:pt x="312" y="540"/>
                        <a:pt x="308" y="533"/>
                      </a:cubicBezTo>
                      <a:cubicBezTo>
                        <a:pt x="305" y="528"/>
                        <a:pt x="302" y="524"/>
                        <a:pt x="299" y="520"/>
                      </a:cubicBezTo>
                      <a:cubicBezTo>
                        <a:pt x="269" y="492"/>
                        <a:pt x="224" y="521"/>
                        <a:pt x="187" y="537"/>
                      </a:cubicBezTo>
                      <a:cubicBezTo>
                        <a:pt x="141" y="557"/>
                        <a:pt x="84" y="553"/>
                        <a:pt x="45" y="522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5" name="Google Shape;175;p25"/>
                <p:cNvSpPr/>
                <p:nvPr/>
              </p:nvSpPr>
              <p:spPr>
                <a:xfrm>
                  <a:off x="1953360" y="1131689"/>
                  <a:ext cx="241637" cy="224151"/>
                </a:xfrm>
                <a:custGeom>
                  <a:rect b="b" l="l" r="r" t="t"/>
                  <a:pathLst>
                    <a:path extrusionOk="0" h="608" w="658">
                      <a:moveTo>
                        <a:pt x="9" y="100"/>
                      </a:moveTo>
                      <a:lnTo>
                        <a:pt x="9" y="100"/>
                      </a:lnTo>
                      <a:cubicBezTo>
                        <a:pt x="12" y="90"/>
                        <a:pt x="16" y="81"/>
                        <a:pt x="21" y="72"/>
                      </a:cubicBezTo>
                      <a:cubicBezTo>
                        <a:pt x="31" y="54"/>
                        <a:pt x="45" y="39"/>
                        <a:pt x="62" y="30"/>
                      </a:cubicBezTo>
                      <a:cubicBezTo>
                        <a:pt x="79" y="20"/>
                        <a:pt x="97" y="15"/>
                        <a:pt x="116" y="15"/>
                      </a:cubicBezTo>
                      <a:lnTo>
                        <a:pt x="113" y="3"/>
                      </a:lnTo>
                      <a:cubicBezTo>
                        <a:pt x="205" y="-15"/>
                        <a:pt x="362" y="68"/>
                        <a:pt x="453" y="101"/>
                      </a:cubicBezTo>
                      <a:cubicBezTo>
                        <a:pt x="528" y="127"/>
                        <a:pt x="610" y="160"/>
                        <a:pt x="644" y="232"/>
                      </a:cubicBezTo>
                      <a:cubicBezTo>
                        <a:pt x="681" y="311"/>
                        <a:pt x="641" y="410"/>
                        <a:pt x="574" y="466"/>
                      </a:cubicBezTo>
                      <a:cubicBezTo>
                        <a:pt x="465" y="559"/>
                        <a:pt x="237" y="638"/>
                        <a:pt x="96" y="597"/>
                      </a:cubicBezTo>
                      <a:cubicBezTo>
                        <a:pt x="55" y="585"/>
                        <a:pt x="14" y="560"/>
                        <a:pt x="3" y="520"/>
                      </a:cubicBezTo>
                      <a:cubicBezTo>
                        <a:pt x="-14" y="459"/>
                        <a:pt x="42" y="404"/>
                        <a:pt x="91" y="363"/>
                      </a:cubicBezTo>
                      <a:lnTo>
                        <a:pt x="91" y="363"/>
                      </a:lnTo>
                      <a:cubicBezTo>
                        <a:pt x="100" y="356"/>
                        <a:pt x="107" y="348"/>
                        <a:pt x="113" y="338"/>
                      </a:cubicBezTo>
                      <a:cubicBezTo>
                        <a:pt x="114" y="336"/>
                        <a:pt x="116" y="333"/>
                        <a:pt x="117" y="330"/>
                      </a:cubicBezTo>
                      <a:cubicBezTo>
                        <a:pt x="129" y="292"/>
                        <a:pt x="84" y="263"/>
                        <a:pt x="55" y="236"/>
                      </a:cubicBezTo>
                      <a:cubicBezTo>
                        <a:pt x="18" y="203"/>
                        <a:pt x="-3" y="149"/>
                        <a:pt x="9" y="10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176" name="Google Shape;176;p25"/>
              <p:cNvSpPr/>
              <p:nvPr/>
            </p:nvSpPr>
            <p:spPr>
              <a:xfrm>
                <a:off x="4943434" y="1309747"/>
                <a:ext cx="257700" cy="2577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sap"/>
                  <a:ea typeface="Asap"/>
                  <a:cs typeface="Asap"/>
                  <a:sym typeface="Asap"/>
                </a:endParaRPr>
              </a:p>
            </p:txBody>
          </p:sp>
        </p:grpSp>
        <p:sp>
          <p:nvSpPr>
            <p:cNvPr id="177" name="Google Shape;177;p25"/>
            <p:cNvSpPr/>
            <p:nvPr/>
          </p:nvSpPr>
          <p:spPr>
            <a:xfrm>
              <a:off x="7973570" y="676590"/>
              <a:ext cx="914399" cy="914400"/>
            </a:xfrm>
            <a:custGeom>
              <a:rect b="b" l="l" r="r" t="t"/>
              <a:pathLst>
                <a:path extrusionOk="0" h="1214" w="1213">
                  <a:moveTo>
                    <a:pt x="1031" y="531"/>
                  </a:moveTo>
                  <a:cubicBezTo>
                    <a:pt x="1019" y="530"/>
                    <a:pt x="1006" y="530"/>
                    <a:pt x="994" y="530"/>
                  </a:cubicBezTo>
                  <a:lnTo>
                    <a:pt x="975" y="530"/>
                  </a:lnTo>
                  <a:cubicBezTo>
                    <a:pt x="963" y="530"/>
                    <a:pt x="950" y="530"/>
                    <a:pt x="938" y="530"/>
                  </a:cubicBezTo>
                  <a:lnTo>
                    <a:pt x="937" y="530"/>
                  </a:lnTo>
                  <a:lnTo>
                    <a:pt x="937" y="530"/>
                  </a:lnTo>
                  <a:cubicBezTo>
                    <a:pt x="873" y="532"/>
                    <a:pt x="809" y="539"/>
                    <a:pt x="745" y="550"/>
                  </a:cubicBezTo>
                  <a:lnTo>
                    <a:pt x="745" y="550"/>
                  </a:lnTo>
                  <a:cubicBezTo>
                    <a:pt x="785" y="524"/>
                    <a:pt x="822" y="494"/>
                    <a:pt x="856" y="462"/>
                  </a:cubicBezTo>
                  <a:cubicBezTo>
                    <a:pt x="884" y="436"/>
                    <a:pt x="910" y="408"/>
                    <a:pt x="936" y="379"/>
                  </a:cubicBezTo>
                  <a:cubicBezTo>
                    <a:pt x="975" y="334"/>
                    <a:pt x="1054" y="256"/>
                    <a:pt x="1041" y="191"/>
                  </a:cubicBezTo>
                  <a:cubicBezTo>
                    <a:pt x="1027" y="121"/>
                    <a:pt x="875" y="233"/>
                    <a:pt x="853" y="253"/>
                  </a:cubicBezTo>
                  <a:lnTo>
                    <a:pt x="853" y="253"/>
                  </a:lnTo>
                  <a:cubicBezTo>
                    <a:pt x="783" y="317"/>
                    <a:pt x="720" y="390"/>
                    <a:pt x="665" y="468"/>
                  </a:cubicBezTo>
                  <a:lnTo>
                    <a:pt x="665" y="468"/>
                  </a:lnTo>
                  <a:cubicBezTo>
                    <a:pt x="674" y="422"/>
                    <a:pt x="679" y="375"/>
                    <a:pt x="681" y="328"/>
                  </a:cubicBezTo>
                  <a:cubicBezTo>
                    <a:pt x="682" y="290"/>
                    <a:pt x="681" y="251"/>
                    <a:pt x="678" y="213"/>
                  </a:cubicBezTo>
                  <a:cubicBezTo>
                    <a:pt x="674" y="154"/>
                    <a:pt x="675" y="42"/>
                    <a:pt x="620" y="5"/>
                  </a:cubicBezTo>
                  <a:cubicBezTo>
                    <a:pt x="561" y="-34"/>
                    <a:pt x="532" y="152"/>
                    <a:pt x="531" y="182"/>
                  </a:cubicBezTo>
                  <a:lnTo>
                    <a:pt x="531" y="182"/>
                  </a:lnTo>
                  <a:cubicBezTo>
                    <a:pt x="530" y="201"/>
                    <a:pt x="530" y="220"/>
                    <a:pt x="530" y="238"/>
                  </a:cubicBezTo>
                  <a:cubicBezTo>
                    <a:pt x="530" y="315"/>
                    <a:pt x="536" y="392"/>
                    <a:pt x="550" y="467"/>
                  </a:cubicBezTo>
                  <a:lnTo>
                    <a:pt x="550" y="467"/>
                  </a:lnTo>
                  <a:cubicBezTo>
                    <a:pt x="524" y="428"/>
                    <a:pt x="494" y="391"/>
                    <a:pt x="462" y="357"/>
                  </a:cubicBezTo>
                  <a:cubicBezTo>
                    <a:pt x="436" y="329"/>
                    <a:pt x="408" y="303"/>
                    <a:pt x="379" y="277"/>
                  </a:cubicBezTo>
                  <a:cubicBezTo>
                    <a:pt x="334" y="238"/>
                    <a:pt x="256" y="159"/>
                    <a:pt x="190" y="172"/>
                  </a:cubicBezTo>
                  <a:cubicBezTo>
                    <a:pt x="121" y="186"/>
                    <a:pt x="233" y="338"/>
                    <a:pt x="253" y="360"/>
                  </a:cubicBezTo>
                  <a:lnTo>
                    <a:pt x="253" y="360"/>
                  </a:lnTo>
                  <a:cubicBezTo>
                    <a:pt x="317" y="431"/>
                    <a:pt x="389" y="494"/>
                    <a:pt x="468" y="548"/>
                  </a:cubicBezTo>
                  <a:lnTo>
                    <a:pt x="468" y="548"/>
                  </a:lnTo>
                  <a:cubicBezTo>
                    <a:pt x="422" y="539"/>
                    <a:pt x="375" y="534"/>
                    <a:pt x="328" y="533"/>
                  </a:cubicBezTo>
                  <a:cubicBezTo>
                    <a:pt x="289" y="531"/>
                    <a:pt x="251" y="533"/>
                    <a:pt x="213" y="535"/>
                  </a:cubicBezTo>
                  <a:cubicBezTo>
                    <a:pt x="153" y="539"/>
                    <a:pt x="42" y="538"/>
                    <a:pt x="5" y="594"/>
                  </a:cubicBezTo>
                  <a:cubicBezTo>
                    <a:pt x="-34" y="652"/>
                    <a:pt x="152" y="681"/>
                    <a:pt x="182" y="683"/>
                  </a:cubicBezTo>
                  <a:lnTo>
                    <a:pt x="182" y="683"/>
                  </a:lnTo>
                  <a:cubicBezTo>
                    <a:pt x="201" y="683"/>
                    <a:pt x="219" y="684"/>
                    <a:pt x="238" y="684"/>
                  </a:cubicBezTo>
                  <a:cubicBezTo>
                    <a:pt x="314" y="684"/>
                    <a:pt x="390" y="677"/>
                    <a:pt x="466" y="664"/>
                  </a:cubicBezTo>
                  <a:lnTo>
                    <a:pt x="466" y="664"/>
                  </a:lnTo>
                  <a:cubicBezTo>
                    <a:pt x="427" y="690"/>
                    <a:pt x="391" y="719"/>
                    <a:pt x="357" y="751"/>
                  </a:cubicBezTo>
                  <a:cubicBezTo>
                    <a:pt x="329" y="777"/>
                    <a:pt x="302" y="805"/>
                    <a:pt x="277" y="834"/>
                  </a:cubicBezTo>
                  <a:cubicBezTo>
                    <a:pt x="238" y="879"/>
                    <a:pt x="159" y="957"/>
                    <a:pt x="172" y="1023"/>
                  </a:cubicBezTo>
                  <a:lnTo>
                    <a:pt x="172" y="1023"/>
                  </a:lnTo>
                  <a:cubicBezTo>
                    <a:pt x="172" y="1026"/>
                    <a:pt x="174" y="1030"/>
                    <a:pt x="176" y="1033"/>
                  </a:cubicBezTo>
                  <a:lnTo>
                    <a:pt x="176" y="1034"/>
                  </a:lnTo>
                  <a:cubicBezTo>
                    <a:pt x="204" y="1079"/>
                    <a:pt x="339" y="979"/>
                    <a:pt x="360" y="960"/>
                  </a:cubicBezTo>
                  <a:cubicBezTo>
                    <a:pt x="369" y="952"/>
                    <a:pt x="378" y="943"/>
                    <a:pt x="387" y="934"/>
                  </a:cubicBezTo>
                  <a:cubicBezTo>
                    <a:pt x="392" y="930"/>
                    <a:pt x="396" y="926"/>
                    <a:pt x="400" y="921"/>
                  </a:cubicBezTo>
                  <a:cubicBezTo>
                    <a:pt x="409" y="912"/>
                    <a:pt x="418" y="904"/>
                    <a:pt x="427" y="895"/>
                  </a:cubicBezTo>
                  <a:lnTo>
                    <a:pt x="427" y="894"/>
                  </a:lnTo>
                  <a:lnTo>
                    <a:pt x="427" y="894"/>
                  </a:lnTo>
                  <a:cubicBezTo>
                    <a:pt x="471" y="848"/>
                    <a:pt x="511" y="798"/>
                    <a:pt x="548" y="746"/>
                  </a:cubicBezTo>
                  <a:lnTo>
                    <a:pt x="548" y="746"/>
                  </a:lnTo>
                  <a:cubicBezTo>
                    <a:pt x="539" y="792"/>
                    <a:pt x="534" y="839"/>
                    <a:pt x="532" y="886"/>
                  </a:cubicBezTo>
                  <a:cubicBezTo>
                    <a:pt x="531" y="924"/>
                    <a:pt x="532" y="962"/>
                    <a:pt x="535" y="1001"/>
                  </a:cubicBezTo>
                  <a:cubicBezTo>
                    <a:pt x="539" y="1060"/>
                    <a:pt x="538" y="1171"/>
                    <a:pt x="594" y="1208"/>
                  </a:cubicBezTo>
                  <a:lnTo>
                    <a:pt x="594" y="1208"/>
                  </a:lnTo>
                  <a:cubicBezTo>
                    <a:pt x="595" y="1209"/>
                    <a:pt x="595" y="1209"/>
                    <a:pt x="596" y="1210"/>
                  </a:cubicBezTo>
                  <a:cubicBezTo>
                    <a:pt x="599" y="1211"/>
                    <a:pt x="602" y="1212"/>
                    <a:pt x="605" y="1213"/>
                  </a:cubicBezTo>
                  <a:cubicBezTo>
                    <a:pt x="656" y="1225"/>
                    <a:pt x="682" y="1059"/>
                    <a:pt x="683" y="1031"/>
                  </a:cubicBezTo>
                  <a:cubicBezTo>
                    <a:pt x="684" y="1019"/>
                    <a:pt x="684" y="1006"/>
                    <a:pt x="684" y="994"/>
                  </a:cubicBezTo>
                  <a:cubicBezTo>
                    <a:pt x="684" y="987"/>
                    <a:pt x="684" y="981"/>
                    <a:pt x="684" y="975"/>
                  </a:cubicBezTo>
                  <a:cubicBezTo>
                    <a:pt x="684" y="963"/>
                    <a:pt x="684" y="950"/>
                    <a:pt x="683" y="938"/>
                  </a:cubicBezTo>
                  <a:lnTo>
                    <a:pt x="683" y="937"/>
                  </a:lnTo>
                  <a:lnTo>
                    <a:pt x="683" y="937"/>
                  </a:lnTo>
                  <a:cubicBezTo>
                    <a:pt x="681" y="873"/>
                    <a:pt x="675" y="810"/>
                    <a:pt x="663" y="747"/>
                  </a:cubicBezTo>
                  <a:lnTo>
                    <a:pt x="663" y="747"/>
                  </a:lnTo>
                  <a:cubicBezTo>
                    <a:pt x="690" y="786"/>
                    <a:pt x="719" y="822"/>
                    <a:pt x="751" y="856"/>
                  </a:cubicBezTo>
                  <a:cubicBezTo>
                    <a:pt x="777" y="884"/>
                    <a:pt x="806" y="911"/>
                    <a:pt x="834" y="936"/>
                  </a:cubicBezTo>
                  <a:cubicBezTo>
                    <a:pt x="879" y="975"/>
                    <a:pt x="958" y="1054"/>
                    <a:pt x="1023" y="1041"/>
                  </a:cubicBezTo>
                  <a:lnTo>
                    <a:pt x="1023" y="1041"/>
                  </a:lnTo>
                  <a:cubicBezTo>
                    <a:pt x="1027" y="1041"/>
                    <a:pt x="1030" y="1039"/>
                    <a:pt x="1033" y="1038"/>
                  </a:cubicBezTo>
                  <a:cubicBezTo>
                    <a:pt x="1034" y="1037"/>
                    <a:pt x="1034" y="1037"/>
                    <a:pt x="1034" y="1037"/>
                  </a:cubicBezTo>
                  <a:cubicBezTo>
                    <a:pt x="1079" y="1009"/>
                    <a:pt x="980" y="874"/>
                    <a:pt x="961" y="853"/>
                  </a:cubicBezTo>
                  <a:cubicBezTo>
                    <a:pt x="952" y="844"/>
                    <a:pt x="943" y="835"/>
                    <a:pt x="934" y="826"/>
                  </a:cubicBezTo>
                  <a:cubicBezTo>
                    <a:pt x="930" y="821"/>
                    <a:pt x="926" y="817"/>
                    <a:pt x="921" y="813"/>
                  </a:cubicBezTo>
                  <a:cubicBezTo>
                    <a:pt x="913" y="804"/>
                    <a:pt x="904" y="795"/>
                    <a:pt x="895" y="787"/>
                  </a:cubicBezTo>
                  <a:lnTo>
                    <a:pt x="894" y="786"/>
                  </a:lnTo>
                  <a:lnTo>
                    <a:pt x="894" y="786"/>
                  </a:lnTo>
                  <a:cubicBezTo>
                    <a:pt x="848" y="742"/>
                    <a:pt x="798" y="702"/>
                    <a:pt x="746" y="665"/>
                  </a:cubicBezTo>
                  <a:lnTo>
                    <a:pt x="746" y="665"/>
                  </a:lnTo>
                  <a:cubicBezTo>
                    <a:pt x="792" y="674"/>
                    <a:pt x="839" y="680"/>
                    <a:pt x="885" y="681"/>
                  </a:cubicBezTo>
                  <a:cubicBezTo>
                    <a:pt x="924" y="682"/>
                    <a:pt x="962" y="681"/>
                    <a:pt x="1000" y="678"/>
                  </a:cubicBezTo>
                  <a:cubicBezTo>
                    <a:pt x="1060" y="674"/>
                    <a:pt x="1171" y="675"/>
                    <a:pt x="1208" y="619"/>
                  </a:cubicBezTo>
                  <a:lnTo>
                    <a:pt x="1208" y="619"/>
                  </a:lnTo>
                  <a:cubicBezTo>
                    <a:pt x="1209" y="619"/>
                    <a:pt x="1209" y="618"/>
                    <a:pt x="1210" y="617"/>
                  </a:cubicBezTo>
                  <a:cubicBezTo>
                    <a:pt x="1211" y="614"/>
                    <a:pt x="1212" y="611"/>
                    <a:pt x="1213" y="609"/>
                  </a:cubicBezTo>
                  <a:cubicBezTo>
                    <a:pt x="1225" y="557"/>
                    <a:pt x="1059" y="532"/>
                    <a:pt x="1031" y="53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78" name="Google Shape;178;p25"/>
            <p:cNvGrpSpPr/>
            <p:nvPr/>
          </p:nvGrpSpPr>
          <p:grpSpPr>
            <a:xfrm flipH="1">
              <a:off x="6284774" y="2571760"/>
              <a:ext cx="536642" cy="341011"/>
              <a:chOff x="8139344" y="-170765"/>
              <a:chExt cx="536642" cy="341011"/>
            </a:xfrm>
          </p:grpSpPr>
          <p:sp>
            <p:nvSpPr>
              <p:cNvPr id="179" name="Google Shape;179;p25"/>
              <p:cNvSpPr/>
              <p:nvPr/>
            </p:nvSpPr>
            <p:spPr>
              <a:xfrm>
                <a:off x="8139344" y="-7180"/>
                <a:ext cx="154420" cy="121430"/>
              </a:xfrm>
              <a:custGeom>
                <a:rect b="b" l="l" r="r" t="t"/>
                <a:pathLst>
                  <a:path extrusionOk="0" h="193" w="242">
                    <a:moveTo>
                      <a:pt x="4" y="63"/>
                    </a:moveTo>
                    <a:lnTo>
                      <a:pt x="4" y="63"/>
                    </a:lnTo>
                    <a:lnTo>
                      <a:pt x="4" y="64"/>
                    </a:lnTo>
                    <a:cubicBezTo>
                      <a:pt x="1" y="69"/>
                      <a:pt x="0" y="75"/>
                      <a:pt x="0" y="81"/>
                    </a:cubicBezTo>
                    <a:lnTo>
                      <a:pt x="0" y="81"/>
                    </a:lnTo>
                    <a:cubicBezTo>
                      <a:pt x="0" y="85"/>
                      <a:pt x="2" y="90"/>
                      <a:pt x="4" y="94"/>
                    </a:cubicBezTo>
                    <a:cubicBezTo>
                      <a:pt x="5" y="95"/>
                      <a:pt x="6" y="96"/>
                      <a:pt x="6" y="97"/>
                    </a:cubicBezTo>
                    <a:lnTo>
                      <a:pt x="6" y="97"/>
                    </a:lnTo>
                    <a:cubicBezTo>
                      <a:pt x="25" y="126"/>
                      <a:pt x="49" y="149"/>
                      <a:pt x="78" y="166"/>
                    </a:cubicBezTo>
                    <a:cubicBezTo>
                      <a:pt x="99" y="178"/>
                      <a:pt x="121" y="186"/>
                      <a:pt x="144" y="190"/>
                    </a:cubicBezTo>
                    <a:lnTo>
                      <a:pt x="144" y="190"/>
                    </a:lnTo>
                    <a:cubicBezTo>
                      <a:pt x="151" y="192"/>
                      <a:pt x="158" y="193"/>
                      <a:pt x="164" y="193"/>
                    </a:cubicBezTo>
                    <a:cubicBezTo>
                      <a:pt x="167" y="193"/>
                      <a:pt x="169" y="192"/>
                      <a:pt x="171" y="192"/>
                    </a:cubicBezTo>
                    <a:lnTo>
                      <a:pt x="171" y="192"/>
                    </a:lnTo>
                    <a:cubicBezTo>
                      <a:pt x="181" y="191"/>
                      <a:pt x="191" y="188"/>
                      <a:pt x="200" y="183"/>
                    </a:cubicBezTo>
                    <a:cubicBezTo>
                      <a:pt x="211" y="176"/>
                      <a:pt x="221" y="166"/>
                      <a:pt x="228" y="154"/>
                    </a:cubicBezTo>
                    <a:cubicBezTo>
                      <a:pt x="231" y="150"/>
                      <a:pt x="233" y="145"/>
                      <a:pt x="234" y="140"/>
                    </a:cubicBezTo>
                    <a:cubicBezTo>
                      <a:pt x="286" y="-7"/>
                      <a:pt x="63" y="-48"/>
                      <a:pt x="4" y="6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1" anchor="ctr" bIns="24475" lIns="90000" spcFirstLastPara="1" rIns="90000" wrap="square" tIns="244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" name="Google Shape;180;p25"/>
              <p:cNvSpPr/>
              <p:nvPr/>
            </p:nvSpPr>
            <p:spPr>
              <a:xfrm>
                <a:off x="8340984" y="-18505"/>
                <a:ext cx="182497" cy="188752"/>
              </a:xfrm>
              <a:custGeom>
                <a:rect b="b" l="l" r="r" t="t"/>
                <a:pathLst>
                  <a:path extrusionOk="0" h="300" w="286">
                    <a:moveTo>
                      <a:pt x="106" y="9"/>
                    </a:moveTo>
                    <a:lnTo>
                      <a:pt x="106" y="9"/>
                    </a:lnTo>
                    <a:cubicBezTo>
                      <a:pt x="96" y="13"/>
                      <a:pt x="87" y="17"/>
                      <a:pt x="78" y="22"/>
                    </a:cubicBezTo>
                    <a:cubicBezTo>
                      <a:pt x="51" y="38"/>
                      <a:pt x="29" y="60"/>
                      <a:pt x="14" y="87"/>
                    </a:cubicBezTo>
                    <a:cubicBezTo>
                      <a:pt x="12" y="90"/>
                      <a:pt x="10" y="93"/>
                      <a:pt x="8" y="96"/>
                    </a:cubicBezTo>
                    <a:lnTo>
                      <a:pt x="8" y="96"/>
                    </a:lnTo>
                    <a:cubicBezTo>
                      <a:pt x="3" y="106"/>
                      <a:pt x="0" y="116"/>
                      <a:pt x="0" y="127"/>
                    </a:cubicBezTo>
                    <a:lnTo>
                      <a:pt x="0" y="127"/>
                    </a:lnTo>
                    <a:cubicBezTo>
                      <a:pt x="1" y="137"/>
                      <a:pt x="5" y="146"/>
                      <a:pt x="10" y="155"/>
                    </a:cubicBezTo>
                    <a:cubicBezTo>
                      <a:pt x="11" y="157"/>
                      <a:pt x="12" y="158"/>
                      <a:pt x="13" y="160"/>
                    </a:cubicBezTo>
                    <a:lnTo>
                      <a:pt x="13" y="160"/>
                    </a:lnTo>
                    <a:cubicBezTo>
                      <a:pt x="33" y="193"/>
                      <a:pt x="56" y="224"/>
                      <a:pt x="83" y="252"/>
                    </a:cubicBezTo>
                    <a:cubicBezTo>
                      <a:pt x="107" y="278"/>
                      <a:pt x="139" y="303"/>
                      <a:pt x="175" y="300"/>
                    </a:cubicBezTo>
                    <a:cubicBezTo>
                      <a:pt x="213" y="297"/>
                      <a:pt x="241" y="264"/>
                      <a:pt x="260" y="231"/>
                    </a:cubicBezTo>
                    <a:lnTo>
                      <a:pt x="260" y="231"/>
                    </a:lnTo>
                    <a:cubicBezTo>
                      <a:pt x="260" y="230"/>
                      <a:pt x="261" y="229"/>
                      <a:pt x="261" y="229"/>
                    </a:cubicBezTo>
                    <a:cubicBezTo>
                      <a:pt x="270" y="213"/>
                      <a:pt x="277" y="195"/>
                      <a:pt x="282" y="178"/>
                    </a:cubicBezTo>
                    <a:cubicBezTo>
                      <a:pt x="307" y="63"/>
                      <a:pt x="218" y="-31"/>
                      <a:pt x="106" y="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" name="Google Shape;181;p25"/>
              <p:cNvSpPr/>
              <p:nvPr/>
            </p:nvSpPr>
            <p:spPr>
              <a:xfrm>
                <a:off x="8534328" y="-170765"/>
                <a:ext cx="141658" cy="164843"/>
              </a:xfrm>
              <a:custGeom>
                <a:rect b="b" l="l" r="r" t="t"/>
                <a:pathLst>
                  <a:path extrusionOk="0" h="262" w="222">
                    <a:moveTo>
                      <a:pt x="128" y="4"/>
                    </a:moveTo>
                    <a:cubicBezTo>
                      <a:pt x="98" y="12"/>
                      <a:pt x="73" y="34"/>
                      <a:pt x="52" y="57"/>
                    </a:cubicBezTo>
                    <a:cubicBezTo>
                      <a:pt x="24" y="89"/>
                      <a:pt x="0" y="129"/>
                      <a:pt x="0" y="172"/>
                    </a:cubicBezTo>
                    <a:cubicBezTo>
                      <a:pt x="0" y="215"/>
                      <a:pt x="31" y="260"/>
                      <a:pt x="74" y="262"/>
                    </a:cubicBezTo>
                    <a:cubicBezTo>
                      <a:pt x="117" y="264"/>
                      <a:pt x="151" y="228"/>
                      <a:pt x="175" y="192"/>
                    </a:cubicBezTo>
                    <a:lnTo>
                      <a:pt x="175" y="192"/>
                    </a:lnTo>
                    <a:cubicBezTo>
                      <a:pt x="181" y="184"/>
                      <a:pt x="186" y="175"/>
                      <a:pt x="192" y="166"/>
                    </a:cubicBezTo>
                    <a:cubicBezTo>
                      <a:pt x="202" y="149"/>
                      <a:pt x="210" y="131"/>
                      <a:pt x="216" y="112"/>
                    </a:cubicBezTo>
                    <a:cubicBezTo>
                      <a:pt x="220" y="100"/>
                      <a:pt x="222" y="89"/>
                      <a:pt x="222" y="78"/>
                    </a:cubicBezTo>
                    <a:lnTo>
                      <a:pt x="222" y="68"/>
                    </a:lnTo>
                    <a:cubicBezTo>
                      <a:pt x="220" y="21"/>
                      <a:pt x="189" y="-11"/>
                      <a:pt x="128" y="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bg>
      <p:bgPr>
        <a:solidFill>
          <a:schemeClr val="dk2"/>
        </a:solidFill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3" name="Google Shape;183;p26"/>
          <p:cNvGrpSpPr/>
          <p:nvPr/>
        </p:nvGrpSpPr>
        <p:grpSpPr>
          <a:xfrm>
            <a:off x="3136392" y="0"/>
            <a:ext cx="0" cy="5143500"/>
            <a:chOff x="6091244" y="0"/>
            <a:chExt cx="0" cy="5143500"/>
          </a:xfrm>
        </p:grpSpPr>
        <p:cxnSp>
          <p:nvCxnSpPr>
            <p:cNvPr id="184" name="Google Shape;184;p26"/>
            <p:cNvCxnSpPr/>
            <p:nvPr/>
          </p:nvCxnSpPr>
          <p:spPr>
            <a:xfrm>
              <a:off x="6091244" y="3771900"/>
              <a:ext cx="0" cy="1371600"/>
            </a:xfrm>
            <a:prstGeom prst="straightConnector1">
              <a:avLst/>
            </a:prstGeom>
            <a:noFill/>
            <a:ln cap="rnd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5" name="Google Shape;185;p26"/>
            <p:cNvCxnSpPr/>
            <p:nvPr/>
          </p:nvCxnSpPr>
          <p:spPr>
            <a:xfrm>
              <a:off x="6091244" y="0"/>
              <a:ext cx="0" cy="1371600"/>
            </a:xfrm>
            <a:prstGeom prst="straightConnector1">
              <a:avLst/>
            </a:prstGeom>
            <a:noFill/>
            <a:ln cap="rnd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86" name="Google Shape;186;p26"/>
          <p:cNvGrpSpPr/>
          <p:nvPr/>
        </p:nvGrpSpPr>
        <p:grpSpPr>
          <a:xfrm>
            <a:off x="0" y="182875"/>
            <a:ext cx="4291690" cy="4782316"/>
            <a:chOff x="0" y="182875"/>
            <a:chExt cx="4291690" cy="4782316"/>
          </a:xfrm>
        </p:grpSpPr>
        <p:pic>
          <p:nvPicPr>
            <p:cNvPr id="187" name="Google Shape;187;p26"/>
            <p:cNvPicPr preferRelativeResize="0"/>
            <p:nvPr/>
          </p:nvPicPr>
          <p:blipFill rotWithShape="1">
            <a:blip r:embed="rId2">
              <a:alphaModFix/>
            </a:blip>
            <a:srcRect b="0" l="21881" r="0" t="0"/>
            <a:stretch/>
          </p:blipFill>
          <p:spPr>
            <a:xfrm>
              <a:off x="0" y="182875"/>
              <a:ext cx="2378600" cy="30448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8" name="Google Shape;188;p26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246614" y="1920240"/>
              <a:ext cx="3045076" cy="30449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9" name="Google Shape;189;p2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978775" y="1201669"/>
              <a:ext cx="1522477" cy="152247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90" name="Google Shape;190;p26"/>
          <p:cNvGrpSpPr/>
          <p:nvPr/>
        </p:nvGrpSpPr>
        <p:grpSpPr>
          <a:xfrm>
            <a:off x="182880" y="365760"/>
            <a:ext cx="3223309" cy="4234415"/>
            <a:chOff x="182880" y="365760"/>
            <a:chExt cx="3223309" cy="4234415"/>
          </a:xfrm>
        </p:grpSpPr>
        <p:grpSp>
          <p:nvGrpSpPr>
            <p:cNvPr id="191" name="Google Shape;191;p26"/>
            <p:cNvGrpSpPr/>
            <p:nvPr/>
          </p:nvGrpSpPr>
          <p:grpSpPr>
            <a:xfrm>
              <a:off x="1216152" y="2771376"/>
              <a:ext cx="1828800" cy="1828799"/>
              <a:chOff x="713225" y="2771376"/>
              <a:chExt cx="1828800" cy="1828799"/>
            </a:xfrm>
          </p:grpSpPr>
          <p:sp>
            <p:nvSpPr>
              <p:cNvPr id="192" name="Google Shape;192;p26"/>
              <p:cNvSpPr/>
              <p:nvPr/>
            </p:nvSpPr>
            <p:spPr>
              <a:xfrm>
                <a:off x="1740417" y="2816057"/>
                <a:ext cx="429133" cy="680604"/>
              </a:xfrm>
              <a:custGeom>
                <a:rect b="b" l="l" r="r" t="t"/>
                <a:pathLst>
                  <a:path extrusionOk="0" h="655" w="409">
                    <a:moveTo>
                      <a:pt x="8" y="577"/>
                    </a:moveTo>
                    <a:cubicBezTo>
                      <a:pt x="6" y="588"/>
                      <a:pt x="4" y="599"/>
                      <a:pt x="2" y="610"/>
                    </a:cubicBezTo>
                    <a:cubicBezTo>
                      <a:pt x="-9" y="685"/>
                      <a:pt x="39" y="652"/>
                      <a:pt x="68" y="615"/>
                    </a:cubicBezTo>
                    <a:cubicBezTo>
                      <a:pt x="78" y="603"/>
                      <a:pt x="87" y="590"/>
                      <a:pt x="97" y="577"/>
                    </a:cubicBezTo>
                    <a:cubicBezTo>
                      <a:pt x="125" y="539"/>
                      <a:pt x="152" y="499"/>
                      <a:pt x="178" y="460"/>
                    </a:cubicBezTo>
                    <a:cubicBezTo>
                      <a:pt x="250" y="355"/>
                      <a:pt x="318" y="248"/>
                      <a:pt x="391" y="144"/>
                    </a:cubicBezTo>
                    <a:cubicBezTo>
                      <a:pt x="406" y="122"/>
                      <a:pt x="419" y="88"/>
                      <a:pt x="398" y="73"/>
                    </a:cubicBezTo>
                    <a:cubicBezTo>
                      <a:pt x="381" y="60"/>
                      <a:pt x="357" y="71"/>
                      <a:pt x="338" y="81"/>
                    </a:cubicBezTo>
                    <a:cubicBezTo>
                      <a:pt x="319" y="90"/>
                      <a:pt x="289" y="94"/>
                      <a:pt x="281" y="74"/>
                    </a:cubicBezTo>
                    <a:lnTo>
                      <a:pt x="281" y="74"/>
                    </a:lnTo>
                    <a:cubicBezTo>
                      <a:pt x="280" y="70"/>
                      <a:pt x="280" y="66"/>
                      <a:pt x="280" y="62"/>
                    </a:cubicBezTo>
                    <a:cubicBezTo>
                      <a:pt x="280" y="60"/>
                      <a:pt x="280" y="58"/>
                      <a:pt x="280" y="57"/>
                    </a:cubicBezTo>
                    <a:lnTo>
                      <a:pt x="283" y="4"/>
                    </a:lnTo>
                    <a:lnTo>
                      <a:pt x="283" y="4"/>
                    </a:lnTo>
                    <a:cubicBezTo>
                      <a:pt x="277" y="2"/>
                      <a:pt x="271" y="0"/>
                      <a:pt x="264" y="0"/>
                    </a:cubicBezTo>
                    <a:cubicBezTo>
                      <a:pt x="257" y="0"/>
                      <a:pt x="249" y="2"/>
                      <a:pt x="243" y="6"/>
                    </a:cubicBezTo>
                    <a:cubicBezTo>
                      <a:pt x="240" y="8"/>
                      <a:pt x="237" y="10"/>
                      <a:pt x="235" y="12"/>
                    </a:cubicBezTo>
                    <a:lnTo>
                      <a:pt x="235" y="12"/>
                    </a:lnTo>
                    <a:cubicBezTo>
                      <a:pt x="226" y="20"/>
                      <a:pt x="219" y="30"/>
                      <a:pt x="213" y="40"/>
                    </a:cubicBezTo>
                    <a:cubicBezTo>
                      <a:pt x="210" y="45"/>
                      <a:pt x="208" y="49"/>
                      <a:pt x="206" y="54"/>
                    </a:cubicBezTo>
                    <a:lnTo>
                      <a:pt x="206" y="54"/>
                    </a:lnTo>
                    <a:cubicBezTo>
                      <a:pt x="154" y="159"/>
                      <a:pt x="109" y="267"/>
                      <a:pt x="72" y="378"/>
                    </a:cubicBezTo>
                    <a:cubicBezTo>
                      <a:pt x="56" y="426"/>
                      <a:pt x="36" y="472"/>
                      <a:pt x="22" y="520"/>
                    </a:cubicBezTo>
                    <a:cubicBezTo>
                      <a:pt x="17" y="539"/>
                      <a:pt x="12" y="558"/>
                      <a:pt x="8" y="57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3" name="Google Shape;193;p26"/>
              <p:cNvSpPr/>
              <p:nvPr/>
            </p:nvSpPr>
            <p:spPr>
              <a:xfrm>
                <a:off x="1547359" y="2771376"/>
                <a:ext cx="240273" cy="743988"/>
              </a:xfrm>
              <a:custGeom>
                <a:rect b="b" l="l" r="r" t="t"/>
                <a:pathLst>
                  <a:path extrusionOk="0" h="716" w="229">
                    <a:moveTo>
                      <a:pt x="28" y="473"/>
                    </a:moveTo>
                    <a:cubicBezTo>
                      <a:pt x="32" y="522"/>
                      <a:pt x="36" y="571"/>
                      <a:pt x="40" y="620"/>
                    </a:cubicBezTo>
                    <a:lnTo>
                      <a:pt x="42" y="635"/>
                    </a:lnTo>
                    <a:cubicBezTo>
                      <a:pt x="44" y="659"/>
                      <a:pt x="41" y="739"/>
                      <a:pt x="89" y="710"/>
                    </a:cubicBezTo>
                    <a:cubicBezTo>
                      <a:pt x="104" y="701"/>
                      <a:pt x="111" y="683"/>
                      <a:pt x="117" y="666"/>
                    </a:cubicBezTo>
                    <a:cubicBezTo>
                      <a:pt x="122" y="651"/>
                      <a:pt x="127" y="635"/>
                      <a:pt x="132" y="620"/>
                    </a:cubicBezTo>
                    <a:lnTo>
                      <a:pt x="132" y="620"/>
                    </a:lnTo>
                    <a:cubicBezTo>
                      <a:pt x="188" y="446"/>
                      <a:pt x="220" y="265"/>
                      <a:pt x="229" y="82"/>
                    </a:cubicBezTo>
                    <a:cubicBezTo>
                      <a:pt x="229" y="65"/>
                      <a:pt x="228" y="44"/>
                      <a:pt x="213" y="36"/>
                    </a:cubicBezTo>
                    <a:cubicBezTo>
                      <a:pt x="191" y="24"/>
                      <a:pt x="169" y="51"/>
                      <a:pt x="145" y="57"/>
                    </a:cubicBezTo>
                    <a:cubicBezTo>
                      <a:pt x="110" y="65"/>
                      <a:pt x="80" y="31"/>
                      <a:pt x="61" y="0"/>
                    </a:cubicBezTo>
                    <a:cubicBezTo>
                      <a:pt x="32" y="9"/>
                      <a:pt x="12" y="36"/>
                      <a:pt x="5" y="65"/>
                    </a:cubicBezTo>
                    <a:cubicBezTo>
                      <a:pt x="-3" y="94"/>
                      <a:pt x="0" y="124"/>
                      <a:pt x="2" y="154"/>
                    </a:cubicBezTo>
                    <a:cubicBezTo>
                      <a:pt x="11" y="260"/>
                      <a:pt x="20" y="367"/>
                      <a:pt x="28" y="47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4" name="Google Shape;194;p26"/>
              <p:cNvSpPr/>
              <p:nvPr/>
            </p:nvSpPr>
            <p:spPr>
              <a:xfrm>
                <a:off x="1934523" y="3002054"/>
                <a:ext cx="449068" cy="421871"/>
              </a:xfrm>
              <a:custGeom>
                <a:rect b="b" l="l" r="r" t="t"/>
                <a:pathLst>
                  <a:path extrusionOk="0" h="406" w="428">
                    <a:moveTo>
                      <a:pt x="10" y="363"/>
                    </a:moveTo>
                    <a:cubicBezTo>
                      <a:pt x="0" y="380"/>
                      <a:pt x="-2" y="391"/>
                      <a:pt x="1" y="398"/>
                    </a:cubicBezTo>
                    <a:cubicBezTo>
                      <a:pt x="7" y="409"/>
                      <a:pt x="27" y="409"/>
                      <a:pt x="49" y="398"/>
                    </a:cubicBezTo>
                    <a:lnTo>
                      <a:pt x="55" y="395"/>
                    </a:lnTo>
                    <a:lnTo>
                      <a:pt x="55" y="395"/>
                    </a:lnTo>
                    <a:cubicBezTo>
                      <a:pt x="86" y="379"/>
                      <a:pt x="117" y="362"/>
                      <a:pt x="147" y="345"/>
                    </a:cubicBezTo>
                    <a:cubicBezTo>
                      <a:pt x="225" y="299"/>
                      <a:pt x="302" y="250"/>
                      <a:pt x="376" y="198"/>
                    </a:cubicBezTo>
                    <a:cubicBezTo>
                      <a:pt x="400" y="180"/>
                      <a:pt x="426" y="159"/>
                      <a:pt x="428" y="129"/>
                    </a:cubicBezTo>
                    <a:lnTo>
                      <a:pt x="428" y="129"/>
                    </a:lnTo>
                    <a:cubicBezTo>
                      <a:pt x="428" y="128"/>
                      <a:pt x="428" y="128"/>
                      <a:pt x="428" y="127"/>
                    </a:cubicBezTo>
                    <a:cubicBezTo>
                      <a:pt x="428" y="118"/>
                      <a:pt x="426" y="109"/>
                      <a:pt x="421" y="101"/>
                    </a:cubicBezTo>
                    <a:cubicBezTo>
                      <a:pt x="416" y="93"/>
                      <a:pt x="410" y="86"/>
                      <a:pt x="402" y="82"/>
                    </a:cubicBezTo>
                    <a:cubicBezTo>
                      <a:pt x="400" y="81"/>
                      <a:pt x="398" y="80"/>
                      <a:pt x="396" y="79"/>
                    </a:cubicBezTo>
                    <a:cubicBezTo>
                      <a:pt x="387" y="75"/>
                      <a:pt x="376" y="74"/>
                      <a:pt x="370" y="66"/>
                    </a:cubicBezTo>
                    <a:cubicBezTo>
                      <a:pt x="356" y="47"/>
                      <a:pt x="386" y="15"/>
                      <a:pt x="368" y="0"/>
                    </a:cubicBezTo>
                    <a:cubicBezTo>
                      <a:pt x="337" y="-1"/>
                      <a:pt x="311" y="22"/>
                      <a:pt x="289" y="44"/>
                    </a:cubicBezTo>
                    <a:cubicBezTo>
                      <a:pt x="223" y="111"/>
                      <a:pt x="161" y="180"/>
                      <a:pt x="100" y="251"/>
                    </a:cubicBezTo>
                    <a:cubicBezTo>
                      <a:pt x="71" y="287"/>
                      <a:pt x="34" y="323"/>
                      <a:pt x="10" y="36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5" name="Google Shape;195;p26"/>
              <p:cNvSpPr/>
              <p:nvPr/>
            </p:nvSpPr>
            <p:spPr>
              <a:xfrm>
                <a:off x="732111" y="3171426"/>
                <a:ext cx="622190" cy="419792"/>
              </a:xfrm>
              <a:custGeom>
                <a:rect b="b" l="l" r="r" t="t"/>
                <a:pathLst>
                  <a:path extrusionOk="0" h="404" w="593">
                    <a:moveTo>
                      <a:pt x="40" y="213"/>
                    </a:moveTo>
                    <a:lnTo>
                      <a:pt x="40" y="213"/>
                    </a:lnTo>
                    <a:cubicBezTo>
                      <a:pt x="56" y="221"/>
                      <a:pt x="73" y="229"/>
                      <a:pt x="90" y="235"/>
                    </a:cubicBezTo>
                    <a:cubicBezTo>
                      <a:pt x="99" y="239"/>
                      <a:pt x="109" y="242"/>
                      <a:pt x="119" y="246"/>
                    </a:cubicBezTo>
                    <a:lnTo>
                      <a:pt x="547" y="397"/>
                    </a:lnTo>
                    <a:cubicBezTo>
                      <a:pt x="563" y="403"/>
                      <a:pt x="577" y="407"/>
                      <a:pt x="593" y="402"/>
                    </a:cubicBezTo>
                    <a:cubicBezTo>
                      <a:pt x="597" y="363"/>
                      <a:pt x="545" y="339"/>
                      <a:pt x="520" y="316"/>
                    </a:cubicBezTo>
                    <a:cubicBezTo>
                      <a:pt x="491" y="288"/>
                      <a:pt x="461" y="261"/>
                      <a:pt x="430" y="235"/>
                    </a:cubicBezTo>
                    <a:cubicBezTo>
                      <a:pt x="420" y="226"/>
                      <a:pt x="410" y="217"/>
                      <a:pt x="399" y="208"/>
                    </a:cubicBezTo>
                    <a:lnTo>
                      <a:pt x="399" y="208"/>
                    </a:lnTo>
                    <a:cubicBezTo>
                      <a:pt x="317" y="138"/>
                      <a:pt x="231" y="73"/>
                      <a:pt x="141" y="12"/>
                    </a:cubicBezTo>
                    <a:cubicBezTo>
                      <a:pt x="131" y="5"/>
                      <a:pt x="119" y="-2"/>
                      <a:pt x="106" y="1"/>
                    </a:cubicBezTo>
                    <a:lnTo>
                      <a:pt x="106" y="1"/>
                    </a:lnTo>
                    <a:cubicBezTo>
                      <a:pt x="104" y="1"/>
                      <a:pt x="103" y="2"/>
                      <a:pt x="101" y="3"/>
                    </a:cubicBezTo>
                    <a:cubicBezTo>
                      <a:pt x="96" y="6"/>
                      <a:pt x="92" y="10"/>
                      <a:pt x="89" y="15"/>
                    </a:cubicBezTo>
                    <a:cubicBezTo>
                      <a:pt x="86" y="20"/>
                      <a:pt x="85" y="25"/>
                      <a:pt x="85" y="31"/>
                    </a:cubicBezTo>
                    <a:cubicBezTo>
                      <a:pt x="85" y="31"/>
                      <a:pt x="85" y="32"/>
                      <a:pt x="85" y="33"/>
                    </a:cubicBezTo>
                    <a:lnTo>
                      <a:pt x="85" y="33"/>
                    </a:lnTo>
                    <a:cubicBezTo>
                      <a:pt x="86" y="46"/>
                      <a:pt x="90" y="59"/>
                      <a:pt x="97" y="71"/>
                    </a:cubicBezTo>
                    <a:lnTo>
                      <a:pt x="97" y="72"/>
                    </a:lnTo>
                    <a:lnTo>
                      <a:pt x="25" y="128"/>
                    </a:lnTo>
                    <a:lnTo>
                      <a:pt x="25" y="128"/>
                    </a:lnTo>
                    <a:cubicBezTo>
                      <a:pt x="16" y="133"/>
                      <a:pt x="10" y="140"/>
                      <a:pt x="5" y="149"/>
                    </a:cubicBezTo>
                    <a:cubicBezTo>
                      <a:pt x="4" y="150"/>
                      <a:pt x="3" y="151"/>
                      <a:pt x="2" y="153"/>
                    </a:cubicBezTo>
                    <a:cubicBezTo>
                      <a:pt x="-6" y="177"/>
                      <a:pt x="18" y="201"/>
                      <a:pt x="40" y="21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6" name="Google Shape;196;p26"/>
              <p:cNvSpPr/>
              <p:nvPr/>
            </p:nvSpPr>
            <p:spPr>
              <a:xfrm>
                <a:off x="963990" y="2880480"/>
                <a:ext cx="467954" cy="647353"/>
              </a:xfrm>
              <a:custGeom>
                <a:rect b="b" l="l" r="r" t="t"/>
                <a:pathLst>
                  <a:path extrusionOk="0" h="623" w="446">
                    <a:moveTo>
                      <a:pt x="102" y="250"/>
                    </a:moveTo>
                    <a:cubicBezTo>
                      <a:pt x="181" y="326"/>
                      <a:pt x="234" y="429"/>
                      <a:pt x="303" y="515"/>
                    </a:cubicBezTo>
                    <a:lnTo>
                      <a:pt x="303" y="515"/>
                    </a:lnTo>
                    <a:cubicBezTo>
                      <a:pt x="330" y="550"/>
                      <a:pt x="362" y="581"/>
                      <a:pt x="397" y="608"/>
                    </a:cubicBezTo>
                    <a:cubicBezTo>
                      <a:pt x="428" y="631"/>
                      <a:pt x="455" y="631"/>
                      <a:pt x="444" y="586"/>
                    </a:cubicBezTo>
                    <a:cubicBezTo>
                      <a:pt x="438" y="563"/>
                      <a:pt x="422" y="538"/>
                      <a:pt x="407" y="515"/>
                    </a:cubicBezTo>
                    <a:cubicBezTo>
                      <a:pt x="399" y="502"/>
                      <a:pt x="392" y="490"/>
                      <a:pt x="386" y="479"/>
                    </a:cubicBezTo>
                    <a:cubicBezTo>
                      <a:pt x="321" y="350"/>
                      <a:pt x="275" y="215"/>
                      <a:pt x="212" y="85"/>
                    </a:cubicBezTo>
                    <a:cubicBezTo>
                      <a:pt x="201" y="63"/>
                      <a:pt x="192" y="21"/>
                      <a:pt x="170" y="7"/>
                    </a:cubicBezTo>
                    <a:cubicBezTo>
                      <a:pt x="143" y="-10"/>
                      <a:pt x="132" y="6"/>
                      <a:pt x="125" y="28"/>
                    </a:cubicBezTo>
                    <a:cubicBezTo>
                      <a:pt x="119" y="47"/>
                      <a:pt x="116" y="72"/>
                      <a:pt x="107" y="84"/>
                    </a:cubicBezTo>
                    <a:cubicBezTo>
                      <a:pt x="84" y="118"/>
                      <a:pt x="6" y="92"/>
                      <a:pt x="0" y="129"/>
                    </a:cubicBezTo>
                    <a:cubicBezTo>
                      <a:pt x="18" y="180"/>
                      <a:pt x="64" y="214"/>
                      <a:pt x="102" y="25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7" name="Google Shape;197;p26"/>
              <p:cNvSpPr/>
              <p:nvPr/>
            </p:nvSpPr>
            <p:spPr>
              <a:xfrm>
                <a:off x="1299742" y="2830604"/>
                <a:ext cx="247617" cy="653588"/>
              </a:xfrm>
              <a:custGeom>
                <a:rect b="b" l="l" r="r" t="t"/>
                <a:pathLst>
                  <a:path extrusionOk="0" h="629" w="236">
                    <a:moveTo>
                      <a:pt x="147" y="559"/>
                    </a:moveTo>
                    <a:lnTo>
                      <a:pt x="149" y="563"/>
                    </a:lnTo>
                    <a:cubicBezTo>
                      <a:pt x="182" y="625"/>
                      <a:pt x="247" y="674"/>
                      <a:pt x="235" y="563"/>
                    </a:cubicBezTo>
                    <a:lnTo>
                      <a:pt x="235" y="563"/>
                    </a:lnTo>
                    <a:lnTo>
                      <a:pt x="235" y="563"/>
                    </a:lnTo>
                    <a:cubicBezTo>
                      <a:pt x="216" y="388"/>
                      <a:pt x="187" y="215"/>
                      <a:pt x="148" y="44"/>
                    </a:cubicBezTo>
                    <a:cubicBezTo>
                      <a:pt x="144" y="24"/>
                      <a:pt x="134" y="-1"/>
                      <a:pt x="113" y="0"/>
                    </a:cubicBezTo>
                    <a:cubicBezTo>
                      <a:pt x="82" y="1"/>
                      <a:pt x="86" y="53"/>
                      <a:pt x="62" y="72"/>
                    </a:cubicBezTo>
                    <a:lnTo>
                      <a:pt x="24" y="62"/>
                    </a:lnTo>
                    <a:cubicBezTo>
                      <a:pt x="-22" y="139"/>
                      <a:pt x="6" y="238"/>
                      <a:pt x="39" y="322"/>
                    </a:cubicBezTo>
                    <a:cubicBezTo>
                      <a:pt x="72" y="402"/>
                      <a:pt x="107" y="482"/>
                      <a:pt x="147" y="55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8" name="Google Shape;198;p26"/>
              <p:cNvSpPr/>
              <p:nvPr/>
            </p:nvSpPr>
            <p:spPr>
              <a:xfrm>
                <a:off x="1430895" y="3541342"/>
                <a:ext cx="279094" cy="272242"/>
              </a:xfrm>
              <a:custGeom>
                <a:rect b="b" l="l" r="r" t="t"/>
                <a:pathLst>
                  <a:path extrusionOk="0" h="262" w="266">
                    <a:moveTo>
                      <a:pt x="23" y="56"/>
                    </a:moveTo>
                    <a:cubicBezTo>
                      <a:pt x="-20" y="114"/>
                      <a:pt x="-1" y="207"/>
                      <a:pt x="61" y="245"/>
                    </a:cubicBezTo>
                    <a:cubicBezTo>
                      <a:pt x="122" y="282"/>
                      <a:pt x="213" y="257"/>
                      <a:pt x="248" y="194"/>
                    </a:cubicBezTo>
                    <a:cubicBezTo>
                      <a:pt x="328" y="47"/>
                      <a:pt x="120" y="-76"/>
                      <a:pt x="23" y="5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9" name="Google Shape;199;p26"/>
              <p:cNvSpPr/>
              <p:nvPr/>
            </p:nvSpPr>
            <p:spPr>
              <a:xfrm>
                <a:off x="1323874" y="3912297"/>
                <a:ext cx="262306" cy="656705"/>
              </a:xfrm>
              <a:custGeom>
                <a:rect b="b" l="l" r="r" t="t"/>
                <a:pathLst>
                  <a:path extrusionOk="0" h="632" w="250">
                    <a:moveTo>
                      <a:pt x="233" y="1"/>
                    </a:moveTo>
                    <a:cubicBezTo>
                      <a:pt x="189" y="-10"/>
                      <a:pt x="136" y="127"/>
                      <a:pt x="119" y="158"/>
                    </a:cubicBezTo>
                    <a:cubicBezTo>
                      <a:pt x="82" y="227"/>
                      <a:pt x="47" y="298"/>
                      <a:pt x="15" y="371"/>
                    </a:cubicBezTo>
                    <a:cubicBezTo>
                      <a:pt x="7" y="389"/>
                      <a:pt x="-1" y="408"/>
                      <a:pt x="0" y="428"/>
                    </a:cubicBezTo>
                    <a:cubicBezTo>
                      <a:pt x="1" y="451"/>
                      <a:pt x="15" y="472"/>
                      <a:pt x="18" y="494"/>
                    </a:cubicBezTo>
                    <a:cubicBezTo>
                      <a:pt x="21" y="519"/>
                      <a:pt x="12" y="542"/>
                      <a:pt x="10" y="567"/>
                    </a:cubicBezTo>
                    <a:cubicBezTo>
                      <a:pt x="8" y="591"/>
                      <a:pt x="16" y="621"/>
                      <a:pt x="39" y="630"/>
                    </a:cubicBezTo>
                    <a:cubicBezTo>
                      <a:pt x="62" y="638"/>
                      <a:pt x="88" y="619"/>
                      <a:pt x="101" y="597"/>
                    </a:cubicBezTo>
                    <a:cubicBezTo>
                      <a:pt x="113" y="574"/>
                      <a:pt x="118" y="548"/>
                      <a:pt x="131" y="526"/>
                    </a:cubicBezTo>
                    <a:cubicBezTo>
                      <a:pt x="147" y="501"/>
                      <a:pt x="173" y="483"/>
                      <a:pt x="184" y="456"/>
                    </a:cubicBezTo>
                    <a:cubicBezTo>
                      <a:pt x="195" y="429"/>
                      <a:pt x="189" y="401"/>
                      <a:pt x="189" y="373"/>
                    </a:cubicBezTo>
                    <a:cubicBezTo>
                      <a:pt x="186" y="319"/>
                      <a:pt x="291" y="16"/>
                      <a:pt x="23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0" name="Google Shape;200;p26"/>
              <p:cNvSpPr/>
              <p:nvPr/>
            </p:nvSpPr>
            <p:spPr>
              <a:xfrm>
                <a:off x="1617657" y="3886320"/>
                <a:ext cx="200402" cy="466551"/>
              </a:xfrm>
              <a:custGeom>
                <a:rect b="b" l="l" r="r" t="t"/>
                <a:pathLst>
                  <a:path extrusionOk="0" h="449" w="191">
                    <a:moveTo>
                      <a:pt x="134" y="224"/>
                    </a:moveTo>
                    <a:cubicBezTo>
                      <a:pt x="115" y="157"/>
                      <a:pt x="101" y="94"/>
                      <a:pt x="72" y="28"/>
                    </a:cubicBezTo>
                    <a:cubicBezTo>
                      <a:pt x="66" y="14"/>
                      <a:pt x="55" y="-2"/>
                      <a:pt x="40" y="0"/>
                    </a:cubicBezTo>
                    <a:lnTo>
                      <a:pt x="40" y="0"/>
                    </a:lnTo>
                    <a:cubicBezTo>
                      <a:pt x="37" y="0"/>
                      <a:pt x="33" y="1"/>
                      <a:pt x="31" y="3"/>
                    </a:cubicBezTo>
                    <a:cubicBezTo>
                      <a:pt x="27" y="5"/>
                      <a:pt x="23" y="9"/>
                      <a:pt x="21" y="13"/>
                    </a:cubicBezTo>
                    <a:cubicBezTo>
                      <a:pt x="20" y="14"/>
                      <a:pt x="19" y="16"/>
                      <a:pt x="19" y="17"/>
                    </a:cubicBezTo>
                    <a:lnTo>
                      <a:pt x="19" y="17"/>
                    </a:lnTo>
                    <a:cubicBezTo>
                      <a:pt x="16" y="26"/>
                      <a:pt x="14" y="34"/>
                      <a:pt x="14" y="43"/>
                    </a:cubicBezTo>
                    <a:cubicBezTo>
                      <a:pt x="14" y="44"/>
                      <a:pt x="14" y="44"/>
                      <a:pt x="14" y="45"/>
                    </a:cubicBezTo>
                    <a:cubicBezTo>
                      <a:pt x="11" y="127"/>
                      <a:pt x="8" y="207"/>
                      <a:pt x="1" y="289"/>
                    </a:cubicBezTo>
                    <a:cubicBezTo>
                      <a:pt x="0" y="302"/>
                      <a:pt x="-1" y="316"/>
                      <a:pt x="8" y="326"/>
                    </a:cubicBezTo>
                    <a:cubicBezTo>
                      <a:pt x="24" y="344"/>
                      <a:pt x="55" y="330"/>
                      <a:pt x="78" y="337"/>
                    </a:cubicBezTo>
                    <a:cubicBezTo>
                      <a:pt x="98" y="344"/>
                      <a:pt x="108" y="365"/>
                      <a:pt x="114" y="386"/>
                    </a:cubicBezTo>
                    <a:cubicBezTo>
                      <a:pt x="120" y="406"/>
                      <a:pt x="125" y="428"/>
                      <a:pt x="141" y="442"/>
                    </a:cubicBezTo>
                    <a:cubicBezTo>
                      <a:pt x="157" y="455"/>
                      <a:pt x="189" y="450"/>
                      <a:pt x="191" y="429"/>
                    </a:cubicBezTo>
                    <a:lnTo>
                      <a:pt x="191" y="429"/>
                    </a:lnTo>
                    <a:lnTo>
                      <a:pt x="191" y="428"/>
                    </a:lnTo>
                    <a:cubicBezTo>
                      <a:pt x="191" y="423"/>
                      <a:pt x="190" y="418"/>
                      <a:pt x="188" y="414"/>
                    </a:cubicBezTo>
                    <a:cubicBezTo>
                      <a:pt x="170" y="351"/>
                      <a:pt x="152" y="287"/>
                      <a:pt x="134" y="22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1" name="Google Shape;201;p26"/>
              <p:cNvSpPr/>
              <p:nvPr/>
            </p:nvSpPr>
            <p:spPr>
              <a:xfrm>
                <a:off x="1742515" y="3844757"/>
                <a:ext cx="356737" cy="587086"/>
              </a:xfrm>
              <a:custGeom>
                <a:rect b="b" l="l" r="r" t="t"/>
                <a:pathLst>
                  <a:path extrusionOk="0" h="565" w="340">
                    <a:moveTo>
                      <a:pt x="39" y="15"/>
                    </a:moveTo>
                    <a:cubicBezTo>
                      <a:pt x="31" y="6"/>
                      <a:pt x="18" y="-4"/>
                      <a:pt x="8" y="2"/>
                    </a:cubicBezTo>
                    <a:cubicBezTo>
                      <a:pt x="-3" y="8"/>
                      <a:pt x="-1" y="23"/>
                      <a:pt x="2" y="34"/>
                    </a:cubicBezTo>
                    <a:cubicBezTo>
                      <a:pt x="45" y="188"/>
                      <a:pt x="114" y="334"/>
                      <a:pt x="164" y="487"/>
                    </a:cubicBezTo>
                    <a:lnTo>
                      <a:pt x="164" y="487"/>
                    </a:lnTo>
                    <a:cubicBezTo>
                      <a:pt x="166" y="496"/>
                      <a:pt x="170" y="504"/>
                      <a:pt x="175" y="513"/>
                    </a:cubicBezTo>
                    <a:cubicBezTo>
                      <a:pt x="178" y="517"/>
                      <a:pt x="180" y="522"/>
                      <a:pt x="184" y="526"/>
                    </a:cubicBezTo>
                    <a:lnTo>
                      <a:pt x="184" y="526"/>
                    </a:lnTo>
                    <a:cubicBezTo>
                      <a:pt x="189" y="532"/>
                      <a:pt x="196" y="536"/>
                      <a:pt x="203" y="540"/>
                    </a:cubicBezTo>
                    <a:cubicBezTo>
                      <a:pt x="209" y="544"/>
                      <a:pt x="217" y="547"/>
                      <a:pt x="224" y="550"/>
                    </a:cubicBezTo>
                    <a:cubicBezTo>
                      <a:pt x="246" y="558"/>
                      <a:pt x="268" y="567"/>
                      <a:pt x="292" y="565"/>
                    </a:cubicBezTo>
                    <a:cubicBezTo>
                      <a:pt x="315" y="562"/>
                      <a:pt x="339" y="545"/>
                      <a:pt x="340" y="521"/>
                    </a:cubicBezTo>
                    <a:lnTo>
                      <a:pt x="340" y="521"/>
                    </a:lnTo>
                    <a:cubicBezTo>
                      <a:pt x="340" y="509"/>
                      <a:pt x="336" y="498"/>
                      <a:pt x="330" y="488"/>
                    </a:cubicBezTo>
                    <a:cubicBezTo>
                      <a:pt x="329" y="486"/>
                      <a:pt x="328" y="484"/>
                      <a:pt x="327" y="482"/>
                    </a:cubicBezTo>
                    <a:cubicBezTo>
                      <a:pt x="234" y="321"/>
                      <a:pt x="167" y="153"/>
                      <a:pt x="39" y="1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2" name="Google Shape;202;p26"/>
              <p:cNvSpPr/>
              <p:nvPr/>
            </p:nvSpPr>
            <p:spPr>
              <a:xfrm>
                <a:off x="1793927" y="3737730"/>
                <a:ext cx="451167" cy="453043"/>
              </a:xfrm>
              <a:custGeom>
                <a:rect b="b" l="l" r="r" t="t"/>
                <a:pathLst>
                  <a:path extrusionOk="0" h="436" w="430">
                    <a:moveTo>
                      <a:pt x="396" y="269"/>
                    </a:moveTo>
                    <a:lnTo>
                      <a:pt x="396" y="269"/>
                    </a:lnTo>
                    <a:cubicBezTo>
                      <a:pt x="340" y="217"/>
                      <a:pt x="280" y="168"/>
                      <a:pt x="218" y="123"/>
                    </a:cubicBezTo>
                    <a:cubicBezTo>
                      <a:pt x="166" y="86"/>
                      <a:pt x="92" y="19"/>
                      <a:pt x="29" y="3"/>
                    </a:cubicBezTo>
                    <a:cubicBezTo>
                      <a:pt x="-41" y="-15"/>
                      <a:pt x="35" y="74"/>
                      <a:pt x="52" y="96"/>
                    </a:cubicBezTo>
                    <a:cubicBezTo>
                      <a:pt x="92" y="148"/>
                      <a:pt x="127" y="204"/>
                      <a:pt x="165" y="259"/>
                    </a:cubicBezTo>
                    <a:cubicBezTo>
                      <a:pt x="206" y="318"/>
                      <a:pt x="253" y="376"/>
                      <a:pt x="312" y="420"/>
                    </a:cubicBezTo>
                    <a:lnTo>
                      <a:pt x="312" y="420"/>
                    </a:lnTo>
                    <a:cubicBezTo>
                      <a:pt x="315" y="423"/>
                      <a:pt x="318" y="424"/>
                      <a:pt x="322" y="427"/>
                    </a:cubicBezTo>
                    <a:cubicBezTo>
                      <a:pt x="328" y="430"/>
                      <a:pt x="336" y="434"/>
                      <a:pt x="343" y="435"/>
                    </a:cubicBezTo>
                    <a:lnTo>
                      <a:pt x="343" y="435"/>
                    </a:lnTo>
                    <a:cubicBezTo>
                      <a:pt x="345" y="435"/>
                      <a:pt x="346" y="436"/>
                      <a:pt x="347" y="436"/>
                    </a:cubicBezTo>
                    <a:cubicBezTo>
                      <a:pt x="352" y="436"/>
                      <a:pt x="356" y="434"/>
                      <a:pt x="360" y="432"/>
                    </a:cubicBezTo>
                    <a:cubicBezTo>
                      <a:pt x="364" y="430"/>
                      <a:pt x="367" y="426"/>
                      <a:pt x="370" y="422"/>
                    </a:cubicBezTo>
                    <a:cubicBezTo>
                      <a:pt x="370" y="421"/>
                      <a:pt x="371" y="420"/>
                      <a:pt x="371" y="419"/>
                    </a:cubicBezTo>
                    <a:cubicBezTo>
                      <a:pt x="374" y="407"/>
                      <a:pt x="365" y="395"/>
                      <a:pt x="358" y="385"/>
                    </a:cubicBezTo>
                    <a:cubicBezTo>
                      <a:pt x="351" y="374"/>
                      <a:pt x="347" y="358"/>
                      <a:pt x="357" y="350"/>
                    </a:cubicBezTo>
                    <a:cubicBezTo>
                      <a:pt x="370" y="342"/>
                      <a:pt x="386" y="356"/>
                      <a:pt x="401" y="356"/>
                    </a:cubicBezTo>
                    <a:cubicBezTo>
                      <a:pt x="420" y="357"/>
                      <a:pt x="433" y="334"/>
                      <a:pt x="429" y="315"/>
                    </a:cubicBezTo>
                    <a:cubicBezTo>
                      <a:pt x="425" y="296"/>
                      <a:pt x="410" y="282"/>
                      <a:pt x="396" y="26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3" name="Google Shape;203;p26"/>
              <p:cNvSpPr/>
              <p:nvPr/>
            </p:nvSpPr>
            <p:spPr>
              <a:xfrm>
                <a:off x="1817010" y="3616157"/>
                <a:ext cx="603304" cy="324196"/>
              </a:xfrm>
              <a:custGeom>
                <a:rect b="b" l="l" r="r" t="t"/>
                <a:pathLst>
                  <a:path extrusionOk="0" h="312" w="575">
                    <a:moveTo>
                      <a:pt x="518" y="108"/>
                    </a:moveTo>
                    <a:lnTo>
                      <a:pt x="284" y="48"/>
                    </a:lnTo>
                    <a:cubicBezTo>
                      <a:pt x="216" y="31"/>
                      <a:pt x="99" y="-15"/>
                      <a:pt x="28" y="5"/>
                    </a:cubicBezTo>
                    <a:cubicBezTo>
                      <a:pt x="-44" y="25"/>
                      <a:pt x="43" y="80"/>
                      <a:pt x="75" y="94"/>
                    </a:cubicBezTo>
                    <a:cubicBezTo>
                      <a:pt x="213" y="153"/>
                      <a:pt x="330" y="253"/>
                      <a:pt x="472" y="305"/>
                    </a:cubicBezTo>
                    <a:lnTo>
                      <a:pt x="472" y="305"/>
                    </a:lnTo>
                    <a:cubicBezTo>
                      <a:pt x="482" y="310"/>
                      <a:pt x="494" y="312"/>
                      <a:pt x="506" y="312"/>
                    </a:cubicBezTo>
                    <a:cubicBezTo>
                      <a:pt x="508" y="312"/>
                      <a:pt x="511" y="312"/>
                      <a:pt x="513" y="312"/>
                    </a:cubicBezTo>
                    <a:lnTo>
                      <a:pt x="513" y="312"/>
                    </a:lnTo>
                    <a:cubicBezTo>
                      <a:pt x="518" y="311"/>
                      <a:pt x="522" y="310"/>
                      <a:pt x="525" y="308"/>
                    </a:cubicBezTo>
                    <a:cubicBezTo>
                      <a:pt x="530" y="305"/>
                      <a:pt x="534" y="301"/>
                      <a:pt x="537" y="297"/>
                    </a:cubicBezTo>
                    <a:cubicBezTo>
                      <a:pt x="539" y="293"/>
                      <a:pt x="540" y="288"/>
                      <a:pt x="541" y="284"/>
                    </a:cubicBezTo>
                    <a:cubicBezTo>
                      <a:pt x="540" y="266"/>
                      <a:pt x="519" y="253"/>
                      <a:pt x="517" y="235"/>
                    </a:cubicBezTo>
                    <a:cubicBezTo>
                      <a:pt x="513" y="203"/>
                      <a:pt x="569" y="193"/>
                      <a:pt x="575" y="161"/>
                    </a:cubicBezTo>
                    <a:cubicBezTo>
                      <a:pt x="580" y="132"/>
                      <a:pt x="546" y="116"/>
                      <a:pt x="518" y="10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4" name="Google Shape;204;p26"/>
              <p:cNvSpPr/>
              <p:nvPr/>
            </p:nvSpPr>
            <p:spPr>
              <a:xfrm>
                <a:off x="1031140" y="3841639"/>
                <a:ext cx="456413" cy="758536"/>
              </a:xfrm>
              <a:custGeom>
                <a:rect b="b" l="l" r="r" t="t"/>
                <a:pathLst>
                  <a:path extrusionOk="0" h="730" w="435">
                    <a:moveTo>
                      <a:pt x="419" y="88"/>
                    </a:moveTo>
                    <a:cubicBezTo>
                      <a:pt x="439" y="56"/>
                      <a:pt x="450" y="-8"/>
                      <a:pt x="393" y="1"/>
                    </a:cubicBezTo>
                    <a:cubicBezTo>
                      <a:pt x="353" y="7"/>
                      <a:pt x="307" y="73"/>
                      <a:pt x="281" y="101"/>
                    </a:cubicBezTo>
                    <a:lnTo>
                      <a:pt x="281" y="101"/>
                    </a:lnTo>
                    <a:cubicBezTo>
                      <a:pt x="207" y="180"/>
                      <a:pt x="141" y="265"/>
                      <a:pt x="82" y="355"/>
                    </a:cubicBezTo>
                    <a:cubicBezTo>
                      <a:pt x="74" y="366"/>
                      <a:pt x="67" y="379"/>
                      <a:pt x="72" y="391"/>
                    </a:cubicBezTo>
                    <a:cubicBezTo>
                      <a:pt x="75" y="396"/>
                      <a:pt x="79" y="400"/>
                      <a:pt x="82" y="405"/>
                    </a:cubicBezTo>
                    <a:cubicBezTo>
                      <a:pt x="88" y="418"/>
                      <a:pt x="83" y="433"/>
                      <a:pt x="78" y="447"/>
                    </a:cubicBezTo>
                    <a:cubicBezTo>
                      <a:pt x="58" y="497"/>
                      <a:pt x="38" y="547"/>
                      <a:pt x="17" y="598"/>
                    </a:cubicBezTo>
                    <a:cubicBezTo>
                      <a:pt x="8" y="622"/>
                      <a:pt x="-2" y="647"/>
                      <a:pt x="0" y="674"/>
                    </a:cubicBezTo>
                    <a:cubicBezTo>
                      <a:pt x="2" y="700"/>
                      <a:pt x="20" y="727"/>
                      <a:pt x="46" y="730"/>
                    </a:cubicBezTo>
                    <a:cubicBezTo>
                      <a:pt x="74" y="734"/>
                      <a:pt x="98" y="710"/>
                      <a:pt x="117" y="688"/>
                    </a:cubicBezTo>
                    <a:lnTo>
                      <a:pt x="187" y="606"/>
                    </a:lnTo>
                    <a:cubicBezTo>
                      <a:pt x="197" y="594"/>
                      <a:pt x="207" y="581"/>
                      <a:pt x="210" y="566"/>
                    </a:cubicBezTo>
                    <a:cubicBezTo>
                      <a:pt x="212" y="550"/>
                      <a:pt x="207" y="537"/>
                      <a:pt x="206" y="522"/>
                    </a:cubicBezTo>
                    <a:cubicBezTo>
                      <a:pt x="204" y="497"/>
                      <a:pt x="214" y="473"/>
                      <a:pt x="225" y="450"/>
                    </a:cubicBezTo>
                    <a:lnTo>
                      <a:pt x="225" y="450"/>
                    </a:lnTo>
                    <a:cubicBezTo>
                      <a:pt x="267" y="357"/>
                      <a:pt x="314" y="266"/>
                      <a:pt x="365" y="178"/>
                    </a:cubicBezTo>
                    <a:cubicBezTo>
                      <a:pt x="383" y="148"/>
                      <a:pt x="401" y="118"/>
                      <a:pt x="419" y="8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5" name="Google Shape;205;p26"/>
              <p:cNvSpPr/>
              <p:nvPr/>
            </p:nvSpPr>
            <p:spPr>
              <a:xfrm>
                <a:off x="713225" y="3461332"/>
                <a:ext cx="456413" cy="202623"/>
              </a:xfrm>
              <a:custGeom>
                <a:rect b="b" l="l" r="r" t="t"/>
                <a:pathLst>
                  <a:path extrusionOk="0" h="195" w="435">
                    <a:moveTo>
                      <a:pt x="104" y="194"/>
                    </a:moveTo>
                    <a:cubicBezTo>
                      <a:pt x="175" y="186"/>
                      <a:pt x="247" y="177"/>
                      <a:pt x="318" y="168"/>
                    </a:cubicBezTo>
                    <a:cubicBezTo>
                      <a:pt x="337" y="165"/>
                      <a:pt x="456" y="167"/>
                      <a:pt x="432" y="130"/>
                    </a:cubicBezTo>
                    <a:lnTo>
                      <a:pt x="432" y="130"/>
                    </a:lnTo>
                    <a:cubicBezTo>
                      <a:pt x="428" y="125"/>
                      <a:pt x="424" y="121"/>
                      <a:pt x="418" y="118"/>
                    </a:cubicBezTo>
                    <a:cubicBezTo>
                      <a:pt x="416" y="117"/>
                      <a:pt x="413" y="115"/>
                      <a:pt x="410" y="114"/>
                    </a:cubicBezTo>
                    <a:cubicBezTo>
                      <a:pt x="302" y="67"/>
                      <a:pt x="195" y="38"/>
                      <a:pt x="82" y="7"/>
                    </a:cubicBezTo>
                    <a:lnTo>
                      <a:pt x="82" y="7"/>
                    </a:lnTo>
                    <a:cubicBezTo>
                      <a:pt x="70" y="3"/>
                      <a:pt x="57" y="0"/>
                      <a:pt x="45" y="0"/>
                    </a:cubicBezTo>
                    <a:cubicBezTo>
                      <a:pt x="41" y="0"/>
                      <a:pt x="36" y="1"/>
                      <a:pt x="32" y="1"/>
                    </a:cubicBezTo>
                    <a:cubicBezTo>
                      <a:pt x="16" y="4"/>
                      <a:pt x="0" y="19"/>
                      <a:pt x="0" y="35"/>
                    </a:cubicBezTo>
                    <a:cubicBezTo>
                      <a:pt x="1" y="56"/>
                      <a:pt x="25" y="72"/>
                      <a:pt x="21" y="93"/>
                    </a:cubicBezTo>
                    <a:cubicBezTo>
                      <a:pt x="19" y="107"/>
                      <a:pt x="3" y="118"/>
                      <a:pt x="4" y="132"/>
                    </a:cubicBezTo>
                    <a:lnTo>
                      <a:pt x="4" y="132"/>
                    </a:lnTo>
                    <a:cubicBezTo>
                      <a:pt x="5" y="136"/>
                      <a:pt x="6" y="140"/>
                      <a:pt x="8" y="143"/>
                    </a:cubicBezTo>
                    <a:cubicBezTo>
                      <a:pt x="10" y="146"/>
                      <a:pt x="12" y="149"/>
                      <a:pt x="15" y="151"/>
                    </a:cubicBezTo>
                    <a:cubicBezTo>
                      <a:pt x="30" y="170"/>
                      <a:pt x="46" y="189"/>
                      <a:pt x="69" y="194"/>
                    </a:cubicBezTo>
                    <a:lnTo>
                      <a:pt x="69" y="194"/>
                    </a:lnTo>
                    <a:cubicBezTo>
                      <a:pt x="75" y="195"/>
                      <a:pt x="81" y="195"/>
                      <a:pt x="87" y="195"/>
                    </a:cubicBezTo>
                    <a:cubicBezTo>
                      <a:pt x="93" y="195"/>
                      <a:pt x="99" y="195"/>
                      <a:pt x="104" y="1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25200" lIns="90000" spcFirstLastPara="1" rIns="90000" wrap="square" tIns="252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6" name="Google Shape;206;p26"/>
              <p:cNvSpPr/>
              <p:nvPr/>
            </p:nvSpPr>
            <p:spPr>
              <a:xfrm>
                <a:off x="1827502" y="3434316"/>
                <a:ext cx="714522" cy="229639"/>
              </a:xfrm>
              <a:custGeom>
                <a:rect b="b" l="l" r="r" t="t"/>
                <a:pathLst>
                  <a:path extrusionOk="0" h="221" w="681">
                    <a:moveTo>
                      <a:pt x="649" y="160"/>
                    </a:moveTo>
                    <a:cubicBezTo>
                      <a:pt x="630" y="154"/>
                      <a:pt x="609" y="154"/>
                      <a:pt x="592" y="143"/>
                    </a:cubicBezTo>
                    <a:cubicBezTo>
                      <a:pt x="617" y="104"/>
                      <a:pt x="593" y="48"/>
                      <a:pt x="553" y="24"/>
                    </a:cubicBezTo>
                    <a:cubicBezTo>
                      <a:pt x="513" y="0"/>
                      <a:pt x="463" y="0"/>
                      <a:pt x="417" y="1"/>
                    </a:cubicBezTo>
                    <a:lnTo>
                      <a:pt x="417" y="1"/>
                    </a:lnTo>
                    <a:cubicBezTo>
                      <a:pt x="294" y="5"/>
                      <a:pt x="172" y="19"/>
                      <a:pt x="52" y="43"/>
                    </a:cubicBezTo>
                    <a:cubicBezTo>
                      <a:pt x="33" y="46"/>
                      <a:pt x="-4" y="57"/>
                      <a:pt x="1" y="84"/>
                    </a:cubicBezTo>
                    <a:cubicBezTo>
                      <a:pt x="7" y="110"/>
                      <a:pt x="42" y="106"/>
                      <a:pt x="62" y="109"/>
                    </a:cubicBezTo>
                    <a:cubicBezTo>
                      <a:pt x="128" y="119"/>
                      <a:pt x="192" y="134"/>
                      <a:pt x="255" y="150"/>
                    </a:cubicBezTo>
                    <a:cubicBezTo>
                      <a:pt x="380" y="181"/>
                      <a:pt x="505" y="216"/>
                      <a:pt x="634" y="221"/>
                    </a:cubicBezTo>
                    <a:cubicBezTo>
                      <a:pt x="652" y="221"/>
                      <a:pt x="672" y="219"/>
                      <a:pt x="679" y="204"/>
                    </a:cubicBezTo>
                    <a:cubicBezTo>
                      <a:pt x="687" y="186"/>
                      <a:pt x="669" y="166"/>
                      <a:pt x="649" y="16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34550" lIns="90000" spcFirstLastPara="1" rIns="90000" wrap="square" tIns="345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7" name="Google Shape;207;p26"/>
              <p:cNvSpPr/>
              <p:nvPr/>
            </p:nvSpPr>
            <p:spPr>
              <a:xfrm>
                <a:off x="932513" y="3749160"/>
                <a:ext cx="427035" cy="429144"/>
              </a:xfrm>
              <a:custGeom>
                <a:rect b="b" l="l" r="r" t="t"/>
                <a:pathLst>
                  <a:path extrusionOk="0" h="413" w="407">
                    <a:moveTo>
                      <a:pt x="142" y="335"/>
                    </a:moveTo>
                    <a:cubicBezTo>
                      <a:pt x="204" y="239"/>
                      <a:pt x="291" y="161"/>
                      <a:pt x="367" y="76"/>
                    </a:cubicBezTo>
                    <a:cubicBezTo>
                      <a:pt x="380" y="62"/>
                      <a:pt x="427" y="14"/>
                      <a:pt x="398" y="1"/>
                    </a:cubicBezTo>
                    <a:cubicBezTo>
                      <a:pt x="378" y="-7"/>
                      <a:pt x="313" y="38"/>
                      <a:pt x="295" y="48"/>
                    </a:cubicBezTo>
                    <a:lnTo>
                      <a:pt x="295" y="48"/>
                    </a:lnTo>
                    <a:cubicBezTo>
                      <a:pt x="280" y="56"/>
                      <a:pt x="266" y="64"/>
                      <a:pt x="251" y="72"/>
                    </a:cubicBezTo>
                    <a:cubicBezTo>
                      <a:pt x="198" y="103"/>
                      <a:pt x="147" y="136"/>
                      <a:pt x="98" y="173"/>
                    </a:cubicBezTo>
                    <a:cubicBezTo>
                      <a:pt x="82" y="185"/>
                      <a:pt x="64" y="200"/>
                      <a:pt x="62" y="220"/>
                    </a:cubicBezTo>
                    <a:cubicBezTo>
                      <a:pt x="61" y="229"/>
                      <a:pt x="64" y="238"/>
                      <a:pt x="64" y="247"/>
                    </a:cubicBezTo>
                    <a:cubicBezTo>
                      <a:pt x="64" y="273"/>
                      <a:pt x="43" y="295"/>
                      <a:pt x="26" y="315"/>
                    </a:cubicBezTo>
                    <a:cubicBezTo>
                      <a:pt x="8" y="335"/>
                      <a:pt x="-7" y="362"/>
                      <a:pt x="3" y="386"/>
                    </a:cubicBezTo>
                    <a:cubicBezTo>
                      <a:pt x="14" y="415"/>
                      <a:pt x="55" y="419"/>
                      <a:pt x="82" y="404"/>
                    </a:cubicBezTo>
                    <a:cubicBezTo>
                      <a:pt x="108" y="388"/>
                      <a:pt x="125" y="361"/>
                      <a:pt x="142" y="33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8" name="Google Shape;208;p26"/>
              <p:cNvSpPr/>
              <p:nvPr/>
            </p:nvSpPr>
            <p:spPr>
              <a:xfrm>
                <a:off x="783523" y="3626547"/>
                <a:ext cx="572877" cy="300297"/>
              </a:xfrm>
              <a:custGeom>
                <a:rect b="b" l="l" r="r" t="t"/>
                <a:pathLst>
                  <a:path extrusionOk="0" h="289" w="546">
                    <a:moveTo>
                      <a:pt x="497" y="55"/>
                    </a:moveTo>
                    <a:cubicBezTo>
                      <a:pt x="526" y="41"/>
                      <a:pt x="578" y="4"/>
                      <a:pt x="518" y="0"/>
                    </a:cubicBezTo>
                    <a:cubicBezTo>
                      <a:pt x="473" y="-3"/>
                      <a:pt x="414" y="19"/>
                      <a:pt x="369" y="29"/>
                    </a:cubicBezTo>
                    <a:lnTo>
                      <a:pt x="369" y="29"/>
                    </a:lnTo>
                    <a:cubicBezTo>
                      <a:pt x="275" y="53"/>
                      <a:pt x="183" y="84"/>
                      <a:pt x="94" y="122"/>
                    </a:cubicBezTo>
                    <a:cubicBezTo>
                      <a:pt x="56" y="139"/>
                      <a:pt x="14" y="161"/>
                      <a:pt x="2" y="201"/>
                    </a:cubicBezTo>
                    <a:lnTo>
                      <a:pt x="2" y="201"/>
                    </a:lnTo>
                    <a:cubicBezTo>
                      <a:pt x="1" y="205"/>
                      <a:pt x="0" y="210"/>
                      <a:pt x="0" y="214"/>
                    </a:cubicBezTo>
                    <a:cubicBezTo>
                      <a:pt x="0" y="217"/>
                      <a:pt x="0" y="220"/>
                      <a:pt x="1" y="222"/>
                    </a:cubicBezTo>
                    <a:lnTo>
                      <a:pt x="1" y="222"/>
                    </a:lnTo>
                    <a:cubicBezTo>
                      <a:pt x="2" y="225"/>
                      <a:pt x="3" y="227"/>
                      <a:pt x="4" y="229"/>
                    </a:cubicBezTo>
                    <a:cubicBezTo>
                      <a:pt x="8" y="235"/>
                      <a:pt x="12" y="240"/>
                      <a:pt x="18" y="245"/>
                    </a:cubicBezTo>
                    <a:cubicBezTo>
                      <a:pt x="47" y="270"/>
                      <a:pt x="83" y="297"/>
                      <a:pt x="120" y="287"/>
                    </a:cubicBezTo>
                    <a:lnTo>
                      <a:pt x="120" y="287"/>
                    </a:lnTo>
                    <a:cubicBezTo>
                      <a:pt x="127" y="285"/>
                      <a:pt x="133" y="281"/>
                      <a:pt x="139" y="278"/>
                    </a:cubicBezTo>
                    <a:cubicBezTo>
                      <a:pt x="147" y="273"/>
                      <a:pt x="153" y="269"/>
                      <a:pt x="159" y="264"/>
                    </a:cubicBezTo>
                    <a:lnTo>
                      <a:pt x="159" y="264"/>
                    </a:lnTo>
                    <a:cubicBezTo>
                      <a:pt x="227" y="211"/>
                      <a:pt x="297" y="164"/>
                      <a:pt x="371" y="121"/>
                    </a:cubicBezTo>
                    <a:cubicBezTo>
                      <a:pt x="412" y="97"/>
                      <a:pt x="454" y="75"/>
                      <a:pt x="497" y="5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09" name="Google Shape;209;p26"/>
            <p:cNvGrpSpPr/>
            <p:nvPr/>
          </p:nvGrpSpPr>
          <p:grpSpPr>
            <a:xfrm rot="10800000">
              <a:off x="565102" y="2179184"/>
              <a:ext cx="1251185" cy="884936"/>
              <a:chOff x="7336854" y="2815345"/>
              <a:chExt cx="1251185" cy="884936"/>
            </a:xfrm>
          </p:grpSpPr>
          <p:sp>
            <p:nvSpPr>
              <p:cNvPr id="210" name="Google Shape;210;p26"/>
              <p:cNvSpPr/>
              <p:nvPr/>
            </p:nvSpPr>
            <p:spPr>
              <a:xfrm>
                <a:off x="7686420" y="3363673"/>
                <a:ext cx="156645" cy="161697"/>
              </a:xfrm>
              <a:custGeom>
                <a:rect b="b" l="l" r="r" t="t"/>
                <a:pathLst>
                  <a:path extrusionOk="0" h="257" w="241">
                    <a:moveTo>
                      <a:pt x="237" y="95"/>
                    </a:moveTo>
                    <a:cubicBezTo>
                      <a:pt x="205" y="-7"/>
                      <a:pt x="37" y="-46"/>
                      <a:pt x="5" y="77"/>
                    </a:cubicBezTo>
                    <a:lnTo>
                      <a:pt x="5" y="77"/>
                    </a:lnTo>
                    <a:cubicBezTo>
                      <a:pt x="2" y="91"/>
                      <a:pt x="0" y="106"/>
                      <a:pt x="0" y="121"/>
                    </a:cubicBezTo>
                    <a:cubicBezTo>
                      <a:pt x="0" y="136"/>
                      <a:pt x="2" y="151"/>
                      <a:pt x="5" y="165"/>
                    </a:cubicBezTo>
                    <a:cubicBezTo>
                      <a:pt x="12" y="199"/>
                      <a:pt x="26" y="236"/>
                      <a:pt x="57" y="251"/>
                    </a:cubicBezTo>
                    <a:lnTo>
                      <a:pt x="57" y="251"/>
                    </a:lnTo>
                    <a:cubicBezTo>
                      <a:pt x="68" y="255"/>
                      <a:pt x="79" y="257"/>
                      <a:pt x="90" y="257"/>
                    </a:cubicBezTo>
                    <a:cubicBezTo>
                      <a:pt x="104" y="257"/>
                      <a:pt x="118" y="254"/>
                      <a:pt x="130" y="247"/>
                    </a:cubicBezTo>
                    <a:lnTo>
                      <a:pt x="130" y="247"/>
                    </a:lnTo>
                    <a:cubicBezTo>
                      <a:pt x="134" y="245"/>
                      <a:pt x="138" y="242"/>
                      <a:pt x="141" y="241"/>
                    </a:cubicBezTo>
                    <a:cubicBezTo>
                      <a:pt x="160" y="230"/>
                      <a:pt x="176" y="218"/>
                      <a:pt x="191" y="204"/>
                    </a:cubicBezTo>
                    <a:cubicBezTo>
                      <a:pt x="212" y="186"/>
                      <a:pt x="234" y="166"/>
                      <a:pt x="239" y="139"/>
                    </a:cubicBezTo>
                    <a:lnTo>
                      <a:pt x="239" y="139"/>
                    </a:lnTo>
                    <a:cubicBezTo>
                      <a:pt x="240" y="134"/>
                      <a:pt x="241" y="128"/>
                      <a:pt x="241" y="123"/>
                    </a:cubicBezTo>
                    <a:cubicBezTo>
                      <a:pt x="241" y="113"/>
                      <a:pt x="239" y="104"/>
                      <a:pt x="237" y="9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1" name="Google Shape;211;p26"/>
              <p:cNvSpPr/>
              <p:nvPr/>
            </p:nvSpPr>
            <p:spPr>
              <a:xfrm>
                <a:off x="7839165" y="3519079"/>
                <a:ext cx="149495" cy="181202"/>
              </a:xfrm>
              <a:custGeom>
                <a:rect b="b" l="l" r="r" t="t"/>
                <a:pathLst>
                  <a:path extrusionOk="0" h="288" w="230">
                    <a:moveTo>
                      <a:pt x="20" y="63"/>
                    </a:moveTo>
                    <a:lnTo>
                      <a:pt x="20" y="63"/>
                    </a:lnTo>
                    <a:cubicBezTo>
                      <a:pt x="18" y="66"/>
                      <a:pt x="16" y="68"/>
                      <a:pt x="14" y="72"/>
                    </a:cubicBezTo>
                    <a:cubicBezTo>
                      <a:pt x="8" y="83"/>
                      <a:pt x="3" y="96"/>
                      <a:pt x="1" y="109"/>
                    </a:cubicBezTo>
                    <a:cubicBezTo>
                      <a:pt x="-5" y="144"/>
                      <a:pt x="11" y="178"/>
                      <a:pt x="27" y="210"/>
                    </a:cubicBezTo>
                    <a:cubicBezTo>
                      <a:pt x="39" y="235"/>
                      <a:pt x="53" y="262"/>
                      <a:pt x="78" y="277"/>
                    </a:cubicBezTo>
                    <a:cubicBezTo>
                      <a:pt x="120" y="303"/>
                      <a:pt x="179" y="280"/>
                      <a:pt x="206" y="238"/>
                    </a:cubicBezTo>
                    <a:cubicBezTo>
                      <a:pt x="289" y="105"/>
                      <a:pt x="133" y="-105"/>
                      <a:pt x="20" y="6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2" name="Google Shape;212;p26"/>
              <p:cNvSpPr/>
              <p:nvPr/>
            </p:nvSpPr>
            <p:spPr>
              <a:xfrm>
                <a:off x="7932762" y="3371223"/>
                <a:ext cx="157945" cy="147856"/>
              </a:xfrm>
              <a:custGeom>
                <a:rect b="b" l="l" r="r" t="t"/>
                <a:pathLst>
                  <a:path extrusionOk="0" h="235" w="243">
                    <a:moveTo>
                      <a:pt x="46" y="39"/>
                    </a:moveTo>
                    <a:cubicBezTo>
                      <a:pt x="19" y="61"/>
                      <a:pt x="-7" y="94"/>
                      <a:pt x="2" y="131"/>
                    </a:cubicBezTo>
                    <a:lnTo>
                      <a:pt x="2" y="131"/>
                    </a:lnTo>
                    <a:cubicBezTo>
                      <a:pt x="4" y="140"/>
                      <a:pt x="8" y="148"/>
                      <a:pt x="12" y="156"/>
                    </a:cubicBezTo>
                    <a:cubicBezTo>
                      <a:pt x="18" y="165"/>
                      <a:pt x="24" y="173"/>
                      <a:pt x="31" y="180"/>
                    </a:cubicBezTo>
                    <a:lnTo>
                      <a:pt x="31" y="180"/>
                    </a:lnTo>
                    <a:cubicBezTo>
                      <a:pt x="43" y="192"/>
                      <a:pt x="57" y="202"/>
                      <a:pt x="71" y="211"/>
                    </a:cubicBezTo>
                    <a:cubicBezTo>
                      <a:pt x="88" y="220"/>
                      <a:pt x="105" y="227"/>
                      <a:pt x="123" y="232"/>
                    </a:cubicBezTo>
                    <a:lnTo>
                      <a:pt x="123" y="232"/>
                    </a:lnTo>
                    <a:cubicBezTo>
                      <a:pt x="129" y="234"/>
                      <a:pt x="136" y="235"/>
                      <a:pt x="143" y="235"/>
                    </a:cubicBezTo>
                    <a:cubicBezTo>
                      <a:pt x="154" y="235"/>
                      <a:pt x="164" y="232"/>
                      <a:pt x="173" y="227"/>
                    </a:cubicBezTo>
                    <a:cubicBezTo>
                      <a:pt x="181" y="222"/>
                      <a:pt x="187" y="217"/>
                      <a:pt x="192" y="210"/>
                    </a:cubicBezTo>
                    <a:cubicBezTo>
                      <a:pt x="226" y="171"/>
                      <a:pt x="265" y="80"/>
                      <a:pt x="228" y="31"/>
                    </a:cubicBezTo>
                    <a:cubicBezTo>
                      <a:pt x="186" y="-24"/>
                      <a:pt x="91" y="5"/>
                      <a:pt x="46" y="3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39600" lIns="90000" spcFirstLastPara="1" rIns="90000" wrap="square" tIns="396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3" name="Google Shape;213;p26"/>
              <p:cNvSpPr/>
              <p:nvPr/>
            </p:nvSpPr>
            <p:spPr>
              <a:xfrm>
                <a:off x="8184966" y="3214792"/>
                <a:ext cx="132596" cy="153518"/>
              </a:xfrm>
              <a:custGeom>
                <a:rect b="b" l="l" r="r" t="t"/>
                <a:pathLst>
                  <a:path extrusionOk="0" h="244" w="204">
                    <a:moveTo>
                      <a:pt x="4" y="73"/>
                    </a:moveTo>
                    <a:cubicBezTo>
                      <a:pt x="-8" y="118"/>
                      <a:pt x="7" y="166"/>
                      <a:pt x="34" y="203"/>
                    </a:cubicBezTo>
                    <a:cubicBezTo>
                      <a:pt x="51" y="225"/>
                      <a:pt x="75" y="246"/>
                      <a:pt x="102" y="244"/>
                    </a:cubicBezTo>
                    <a:cubicBezTo>
                      <a:pt x="126" y="242"/>
                      <a:pt x="145" y="224"/>
                      <a:pt x="160" y="206"/>
                    </a:cubicBezTo>
                    <a:cubicBezTo>
                      <a:pt x="189" y="169"/>
                      <a:pt x="209" y="123"/>
                      <a:pt x="202" y="77"/>
                    </a:cubicBezTo>
                    <a:cubicBezTo>
                      <a:pt x="187" y="-27"/>
                      <a:pt x="30" y="-22"/>
                      <a:pt x="4" y="7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42825" lIns="90000" spcFirstLastPara="1" rIns="90000" wrap="square" tIns="428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4" name="Google Shape;214;p26"/>
              <p:cNvSpPr/>
              <p:nvPr/>
            </p:nvSpPr>
            <p:spPr>
              <a:xfrm>
                <a:off x="8352661" y="3318605"/>
                <a:ext cx="141696" cy="112622"/>
              </a:xfrm>
              <a:custGeom>
                <a:rect b="b" l="l" r="r" t="t"/>
                <a:pathLst>
                  <a:path extrusionOk="0" h="179" w="218">
                    <a:moveTo>
                      <a:pt x="157" y="8"/>
                    </a:moveTo>
                    <a:cubicBezTo>
                      <a:pt x="120" y="-7"/>
                      <a:pt x="77" y="1"/>
                      <a:pt x="42" y="21"/>
                    </a:cubicBezTo>
                    <a:cubicBezTo>
                      <a:pt x="21" y="32"/>
                      <a:pt x="1" y="51"/>
                      <a:pt x="0" y="75"/>
                    </a:cubicBezTo>
                    <a:cubicBezTo>
                      <a:pt x="-1" y="96"/>
                      <a:pt x="12" y="114"/>
                      <a:pt x="27" y="129"/>
                    </a:cubicBezTo>
                    <a:cubicBezTo>
                      <a:pt x="55" y="158"/>
                      <a:pt x="93" y="180"/>
                      <a:pt x="134" y="179"/>
                    </a:cubicBezTo>
                    <a:cubicBezTo>
                      <a:pt x="237" y="175"/>
                      <a:pt x="246" y="44"/>
                      <a:pt x="157" y="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19425" lIns="90000" spcFirstLastPara="1" rIns="90000" wrap="square" tIns="19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5" name="Google Shape;215;p26"/>
              <p:cNvSpPr/>
              <p:nvPr/>
            </p:nvSpPr>
            <p:spPr>
              <a:xfrm>
                <a:off x="8433619" y="2815345"/>
                <a:ext cx="154420" cy="121430"/>
              </a:xfrm>
              <a:custGeom>
                <a:rect b="b" l="l" r="r" t="t"/>
                <a:pathLst>
                  <a:path extrusionOk="0" h="193" w="242">
                    <a:moveTo>
                      <a:pt x="4" y="63"/>
                    </a:moveTo>
                    <a:lnTo>
                      <a:pt x="4" y="63"/>
                    </a:lnTo>
                    <a:lnTo>
                      <a:pt x="4" y="64"/>
                    </a:lnTo>
                    <a:cubicBezTo>
                      <a:pt x="1" y="69"/>
                      <a:pt x="0" y="75"/>
                      <a:pt x="0" y="81"/>
                    </a:cubicBezTo>
                    <a:lnTo>
                      <a:pt x="0" y="81"/>
                    </a:lnTo>
                    <a:cubicBezTo>
                      <a:pt x="0" y="85"/>
                      <a:pt x="2" y="90"/>
                      <a:pt x="4" y="94"/>
                    </a:cubicBezTo>
                    <a:cubicBezTo>
                      <a:pt x="5" y="95"/>
                      <a:pt x="6" y="96"/>
                      <a:pt x="6" y="97"/>
                    </a:cubicBezTo>
                    <a:lnTo>
                      <a:pt x="6" y="97"/>
                    </a:lnTo>
                    <a:cubicBezTo>
                      <a:pt x="25" y="126"/>
                      <a:pt x="49" y="149"/>
                      <a:pt x="78" y="166"/>
                    </a:cubicBezTo>
                    <a:cubicBezTo>
                      <a:pt x="99" y="178"/>
                      <a:pt x="121" y="186"/>
                      <a:pt x="144" y="190"/>
                    </a:cubicBezTo>
                    <a:lnTo>
                      <a:pt x="144" y="190"/>
                    </a:lnTo>
                    <a:cubicBezTo>
                      <a:pt x="151" y="192"/>
                      <a:pt x="158" y="193"/>
                      <a:pt x="164" y="193"/>
                    </a:cubicBezTo>
                    <a:cubicBezTo>
                      <a:pt x="167" y="193"/>
                      <a:pt x="169" y="192"/>
                      <a:pt x="171" y="192"/>
                    </a:cubicBezTo>
                    <a:lnTo>
                      <a:pt x="171" y="192"/>
                    </a:lnTo>
                    <a:cubicBezTo>
                      <a:pt x="181" y="191"/>
                      <a:pt x="191" y="188"/>
                      <a:pt x="200" y="183"/>
                    </a:cubicBezTo>
                    <a:cubicBezTo>
                      <a:pt x="211" y="176"/>
                      <a:pt x="221" y="166"/>
                      <a:pt x="228" y="154"/>
                    </a:cubicBezTo>
                    <a:cubicBezTo>
                      <a:pt x="231" y="150"/>
                      <a:pt x="233" y="145"/>
                      <a:pt x="234" y="140"/>
                    </a:cubicBezTo>
                    <a:cubicBezTo>
                      <a:pt x="286" y="-7"/>
                      <a:pt x="63" y="-48"/>
                      <a:pt x="4" y="6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24475" lIns="90000" spcFirstLastPara="1" rIns="90000" wrap="square" tIns="244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6" name="Google Shape;216;p26"/>
              <p:cNvSpPr/>
              <p:nvPr/>
            </p:nvSpPr>
            <p:spPr>
              <a:xfrm flipH="1" rot="5400000">
                <a:off x="7339982" y="3261343"/>
                <a:ext cx="182497" cy="188752"/>
              </a:xfrm>
              <a:custGeom>
                <a:rect b="b" l="l" r="r" t="t"/>
                <a:pathLst>
                  <a:path extrusionOk="0" h="300" w="286">
                    <a:moveTo>
                      <a:pt x="106" y="9"/>
                    </a:moveTo>
                    <a:lnTo>
                      <a:pt x="106" y="9"/>
                    </a:lnTo>
                    <a:cubicBezTo>
                      <a:pt x="96" y="13"/>
                      <a:pt x="87" y="17"/>
                      <a:pt x="78" y="22"/>
                    </a:cubicBezTo>
                    <a:cubicBezTo>
                      <a:pt x="51" y="38"/>
                      <a:pt x="29" y="60"/>
                      <a:pt x="14" y="87"/>
                    </a:cubicBezTo>
                    <a:cubicBezTo>
                      <a:pt x="12" y="90"/>
                      <a:pt x="10" y="93"/>
                      <a:pt x="8" y="96"/>
                    </a:cubicBezTo>
                    <a:lnTo>
                      <a:pt x="8" y="96"/>
                    </a:lnTo>
                    <a:cubicBezTo>
                      <a:pt x="3" y="106"/>
                      <a:pt x="0" y="116"/>
                      <a:pt x="0" y="127"/>
                    </a:cubicBezTo>
                    <a:lnTo>
                      <a:pt x="0" y="127"/>
                    </a:lnTo>
                    <a:cubicBezTo>
                      <a:pt x="1" y="137"/>
                      <a:pt x="5" y="146"/>
                      <a:pt x="10" y="155"/>
                    </a:cubicBezTo>
                    <a:cubicBezTo>
                      <a:pt x="11" y="157"/>
                      <a:pt x="12" y="158"/>
                      <a:pt x="13" y="160"/>
                    </a:cubicBezTo>
                    <a:lnTo>
                      <a:pt x="13" y="160"/>
                    </a:lnTo>
                    <a:cubicBezTo>
                      <a:pt x="33" y="193"/>
                      <a:pt x="56" y="224"/>
                      <a:pt x="83" y="252"/>
                    </a:cubicBezTo>
                    <a:cubicBezTo>
                      <a:pt x="107" y="278"/>
                      <a:pt x="139" y="303"/>
                      <a:pt x="175" y="300"/>
                    </a:cubicBezTo>
                    <a:cubicBezTo>
                      <a:pt x="213" y="297"/>
                      <a:pt x="241" y="264"/>
                      <a:pt x="260" y="231"/>
                    </a:cubicBezTo>
                    <a:lnTo>
                      <a:pt x="260" y="231"/>
                    </a:lnTo>
                    <a:cubicBezTo>
                      <a:pt x="260" y="230"/>
                      <a:pt x="261" y="229"/>
                      <a:pt x="261" y="229"/>
                    </a:cubicBezTo>
                    <a:cubicBezTo>
                      <a:pt x="270" y="213"/>
                      <a:pt x="277" y="195"/>
                      <a:pt x="282" y="178"/>
                    </a:cubicBezTo>
                    <a:cubicBezTo>
                      <a:pt x="307" y="63"/>
                      <a:pt x="218" y="-31"/>
                      <a:pt x="106" y="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7" name="Google Shape;217;p26"/>
              <p:cNvSpPr/>
              <p:nvPr/>
            </p:nvSpPr>
            <p:spPr>
              <a:xfrm flipH="1" rot="5400000">
                <a:off x="7524615" y="3100372"/>
                <a:ext cx="141658" cy="164843"/>
              </a:xfrm>
              <a:custGeom>
                <a:rect b="b" l="l" r="r" t="t"/>
                <a:pathLst>
                  <a:path extrusionOk="0" h="262" w="222">
                    <a:moveTo>
                      <a:pt x="128" y="4"/>
                    </a:moveTo>
                    <a:cubicBezTo>
                      <a:pt x="98" y="12"/>
                      <a:pt x="73" y="34"/>
                      <a:pt x="52" y="57"/>
                    </a:cubicBezTo>
                    <a:cubicBezTo>
                      <a:pt x="24" y="89"/>
                      <a:pt x="0" y="129"/>
                      <a:pt x="0" y="172"/>
                    </a:cubicBezTo>
                    <a:cubicBezTo>
                      <a:pt x="0" y="215"/>
                      <a:pt x="31" y="260"/>
                      <a:pt x="74" y="262"/>
                    </a:cubicBezTo>
                    <a:cubicBezTo>
                      <a:pt x="117" y="264"/>
                      <a:pt x="151" y="228"/>
                      <a:pt x="175" y="192"/>
                    </a:cubicBezTo>
                    <a:lnTo>
                      <a:pt x="175" y="192"/>
                    </a:lnTo>
                    <a:cubicBezTo>
                      <a:pt x="181" y="184"/>
                      <a:pt x="186" y="175"/>
                      <a:pt x="192" y="166"/>
                    </a:cubicBezTo>
                    <a:cubicBezTo>
                      <a:pt x="202" y="149"/>
                      <a:pt x="210" y="131"/>
                      <a:pt x="216" y="112"/>
                    </a:cubicBezTo>
                    <a:cubicBezTo>
                      <a:pt x="220" y="100"/>
                      <a:pt x="222" y="89"/>
                      <a:pt x="222" y="78"/>
                    </a:cubicBezTo>
                    <a:lnTo>
                      <a:pt x="222" y="68"/>
                    </a:lnTo>
                    <a:cubicBezTo>
                      <a:pt x="220" y="21"/>
                      <a:pt x="189" y="-11"/>
                      <a:pt x="128" y="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8" name="Google Shape;218;p26"/>
              <p:cNvSpPr/>
              <p:nvPr/>
            </p:nvSpPr>
            <p:spPr>
              <a:xfrm>
                <a:off x="8237723" y="2925450"/>
                <a:ext cx="185687" cy="117026"/>
              </a:xfrm>
              <a:custGeom>
                <a:rect b="b" l="l" r="r" t="t"/>
                <a:pathLst>
                  <a:path extrusionOk="0" h="186" w="291">
                    <a:moveTo>
                      <a:pt x="124" y="0"/>
                    </a:moveTo>
                    <a:lnTo>
                      <a:pt x="124" y="0"/>
                    </a:lnTo>
                    <a:cubicBezTo>
                      <a:pt x="120" y="0"/>
                      <a:pt x="116" y="0"/>
                      <a:pt x="112" y="0"/>
                    </a:cubicBezTo>
                    <a:cubicBezTo>
                      <a:pt x="92" y="0"/>
                      <a:pt x="72" y="3"/>
                      <a:pt x="54" y="10"/>
                    </a:cubicBezTo>
                    <a:cubicBezTo>
                      <a:pt x="32" y="17"/>
                      <a:pt x="10" y="30"/>
                      <a:pt x="3" y="52"/>
                    </a:cubicBezTo>
                    <a:cubicBezTo>
                      <a:pt x="-7" y="79"/>
                      <a:pt x="8" y="108"/>
                      <a:pt x="27" y="129"/>
                    </a:cubicBezTo>
                    <a:lnTo>
                      <a:pt x="27" y="129"/>
                    </a:lnTo>
                    <a:cubicBezTo>
                      <a:pt x="40" y="142"/>
                      <a:pt x="54" y="153"/>
                      <a:pt x="69" y="162"/>
                    </a:cubicBezTo>
                    <a:cubicBezTo>
                      <a:pt x="90" y="174"/>
                      <a:pt x="114" y="182"/>
                      <a:pt x="138" y="185"/>
                    </a:cubicBezTo>
                    <a:lnTo>
                      <a:pt x="138" y="185"/>
                    </a:lnTo>
                    <a:cubicBezTo>
                      <a:pt x="143" y="185"/>
                      <a:pt x="149" y="186"/>
                      <a:pt x="155" y="186"/>
                    </a:cubicBezTo>
                    <a:cubicBezTo>
                      <a:pt x="182" y="186"/>
                      <a:pt x="209" y="179"/>
                      <a:pt x="233" y="165"/>
                    </a:cubicBezTo>
                    <a:cubicBezTo>
                      <a:pt x="241" y="160"/>
                      <a:pt x="249" y="155"/>
                      <a:pt x="256" y="149"/>
                    </a:cubicBezTo>
                    <a:cubicBezTo>
                      <a:pt x="363" y="56"/>
                      <a:pt x="197" y="6"/>
                      <a:pt x="12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21950" lIns="90000" spcFirstLastPara="1" rIns="90000" wrap="square" tIns="219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9" name="Google Shape;219;p26"/>
              <p:cNvSpPr/>
              <p:nvPr/>
            </p:nvSpPr>
            <p:spPr>
              <a:xfrm>
                <a:off x="8055864" y="3021713"/>
                <a:ext cx="128258" cy="178685"/>
              </a:xfrm>
              <a:custGeom>
                <a:rect b="b" l="l" r="r" t="t"/>
                <a:pathLst>
                  <a:path extrusionOk="0" h="284" w="201">
                    <a:moveTo>
                      <a:pt x="160" y="7"/>
                    </a:moveTo>
                    <a:lnTo>
                      <a:pt x="160" y="7"/>
                    </a:lnTo>
                    <a:lnTo>
                      <a:pt x="159" y="6"/>
                    </a:lnTo>
                    <a:cubicBezTo>
                      <a:pt x="152" y="2"/>
                      <a:pt x="143" y="0"/>
                      <a:pt x="135" y="0"/>
                    </a:cubicBezTo>
                    <a:cubicBezTo>
                      <a:pt x="134" y="0"/>
                      <a:pt x="134" y="0"/>
                      <a:pt x="134" y="0"/>
                    </a:cubicBezTo>
                    <a:lnTo>
                      <a:pt x="134" y="0"/>
                    </a:lnTo>
                    <a:cubicBezTo>
                      <a:pt x="126" y="1"/>
                      <a:pt x="119" y="3"/>
                      <a:pt x="112" y="7"/>
                    </a:cubicBezTo>
                    <a:cubicBezTo>
                      <a:pt x="109" y="9"/>
                      <a:pt x="107" y="10"/>
                      <a:pt x="105" y="12"/>
                    </a:cubicBezTo>
                    <a:lnTo>
                      <a:pt x="105" y="12"/>
                    </a:lnTo>
                    <a:cubicBezTo>
                      <a:pt x="74" y="34"/>
                      <a:pt x="48" y="62"/>
                      <a:pt x="29" y="95"/>
                    </a:cubicBezTo>
                    <a:cubicBezTo>
                      <a:pt x="22" y="106"/>
                      <a:pt x="17" y="117"/>
                      <a:pt x="12" y="129"/>
                    </a:cubicBezTo>
                    <a:cubicBezTo>
                      <a:pt x="-1" y="162"/>
                      <a:pt x="-6" y="201"/>
                      <a:pt x="8" y="233"/>
                    </a:cubicBezTo>
                    <a:cubicBezTo>
                      <a:pt x="26" y="272"/>
                      <a:pt x="74" y="294"/>
                      <a:pt x="114" y="279"/>
                    </a:cubicBezTo>
                    <a:lnTo>
                      <a:pt x="114" y="279"/>
                    </a:lnTo>
                    <a:cubicBezTo>
                      <a:pt x="116" y="277"/>
                      <a:pt x="119" y="276"/>
                      <a:pt x="122" y="274"/>
                    </a:cubicBezTo>
                    <a:cubicBezTo>
                      <a:pt x="137" y="265"/>
                      <a:pt x="150" y="253"/>
                      <a:pt x="159" y="237"/>
                    </a:cubicBezTo>
                    <a:cubicBezTo>
                      <a:pt x="162" y="232"/>
                      <a:pt x="164" y="227"/>
                      <a:pt x="166" y="221"/>
                    </a:cubicBezTo>
                    <a:cubicBezTo>
                      <a:pt x="191" y="161"/>
                      <a:pt x="234" y="48"/>
                      <a:pt x="160" y="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20" name="Google Shape;220;p26"/>
            <p:cNvSpPr/>
            <p:nvPr/>
          </p:nvSpPr>
          <p:spPr>
            <a:xfrm>
              <a:off x="1473763" y="1000511"/>
              <a:ext cx="1371602" cy="1495045"/>
            </a:xfrm>
            <a:custGeom>
              <a:rect b="b" l="l" r="r" t="t"/>
              <a:pathLst>
                <a:path extrusionOk="0" h="1897" w="1743">
                  <a:moveTo>
                    <a:pt x="1687" y="1059"/>
                  </a:moveTo>
                  <a:cubicBezTo>
                    <a:pt x="1645" y="1025"/>
                    <a:pt x="1589" y="1009"/>
                    <a:pt x="1534" y="1003"/>
                  </a:cubicBezTo>
                  <a:cubicBezTo>
                    <a:pt x="1585" y="977"/>
                    <a:pt x="1653" y="970"/>
                    <a:pt x="1683" y="922"/>
                  </a:cubicBezTo>
                  <a:cubicBezTo>
                    <a:pt x="1702" y="892"/>
                    <a:pt x="1699" y="852"/>
                    <a:pt x="1681" y="821"/>
                  </a:cubicBezTo>
                  <a:cubicBezTo>
                    <a:pt x="1593" y="666"/>
                    <a:pt x="1367" y="727"/>
                    <a:pt x="1237" y="781"/>
                  </a:cubicBezTo>
                  <a:cubicBezTo>
                    <a:pt x="1326" y="714"/>
                    <a:pt x="1416" y="647"/>
                    <a:pt x="1490" y="565"/>
                  </a:cubicBezTo>
                  <a:cubicBezTo>
                    <a:pt x="1515" y="537"/>
                    <a:pt x="1540" y="506"/>
                    <a:pt x="1549" y="470"/>
                  </a:cubicBezTo>
                  <a:cubicBezTo>
                    <a:pt x="1558" y="433"/>
                    <a:pt x="1548" y="390"/>
                    <a:pt x="1517" y="368"/>
                  </a:cubicBezTo>
                  <a:cubicBezTo>
                    <a:pt x="1485" y="346"/>
                    <a:pt x="1432" y="356"/>
                    <a:pt x="1419" y="392"/>
                  </a:cubicBezTo>
                  <a:cubicBezTo>
                    <a:pt x="1413" y="332"/>
                    <a:pt x="1474" y="273"/>
                    <a:pt x="1451" y="217"/>
                  </a:cubicBezTo>
                  <a:cubicBezTo>
                    <a:pt x="1434" y="180"/>
                    <a:pt x="1383" y="165"/>
                    <a:pt x="1342" y="176"/>
                  </a:cubicBezTo>
                  <a:cubicBezTo>
                    <a:pt x="1301" y="186"/>
                    <a:pt x="1268" y="214"/>
                    <a:pt x="1236" y="241"/>
                  </a:cubicBezTo>
                  <a:cubicBezTo>
                    <a:pt x="1243" y="183"/>
                    <a:pt x="1242" y="111"/>
                    <a:pt x="1188" y="84"/>
                  </a:cubicBezTo>
                  <a:cubicBezTo>
                    <a:pt x="1137" y="58"/>
                    <a:pt x="1077" y="95"/>
                    <a:pt x="1037" y="135"/>
                  </a:cubicBezTo>
                  <a:lnTo>
                    <a:pt x="1037" y="135"/>
                  </a:lnTo>
                  <a:cubicBezTo>
                    <a:pt x="1005" y="168"/>
                    <a:pt x="976" y="205"/>
                    <a:pt x="953" y="245"/>
                  </a:cubicBezTo>
                  <a:cubicBezTo>
                    <a:pt x="908" y="323"/>
                    <a:pt x="883" y="410"/>
                    <a:pt x="880" y="499"/>
                  </a:cubicBezTo>
                  <a:cubicBezTo>
                    <a:pt x="837" y="345"/>
                    <a:pt x="793" y="185"/>
                    <a:pt x="675" y="69"/>
                  </a:cubicBezTo>
                  <a:cubicBezTo>
                    <a:pt x="642" y="35"/>
                    <a:pt x="602" y="4"/>
                    <a:pt x="555" y="0"/>
                  </a:cubicBezTo>
                  <a:lnTo>
                    <a:pt x="540" y="0"/>
                  </a:lnTo>
                  <a:cubicBezTo>
                    <a:pt x="473" y="4"/>
                    <a:pt x="419" y="66"/>
                    <a:pt x="408" y="131"/>
                  </a:cubicBezTo>
                  <a:cubicBezTo>
                    <a:pt x="395" y="200"/>
                    <a:pt x="419" y="271"/>
                    <a:pt x="444" y="337"/>
                  </a:cubicBezTo>
                  <a:cubicBezTo>
                    <a:pt x="403" y="295"/>
                    <a:pt x="360" y="251"/>
                    <a:pt x="303" y="233"/>
                  </a:cubicBezTo>
                  <a:cubicBezTo>
                    <a:pt x="246" y="214"/>
                    <a:pt x="171" y="232"/>
                    <a:pt x="148" y="286"/>
                  </a:cubicBezTo>
                  <a:cubicBezTo>
                    <a:pt x="122" y="344"/>
                    <a:pt x="167" y="408"/>
                    <a:pt x="209" y="457"/>
                  </a:cubicBezTo>
                  <a:cubicBezTo>
                    <a:pt x="181" y="424"/>
                    <a:pt x="100" y="533"/>
                    <a:pt x="93" y="550"/>
                  </a:cubicBezTo>
                  <a:cubicBezTo>
                    <a:pt x="73" y="603"/>
                    <a:pt x="84" y="671"/>
                    <a:pt x="128" y="710"/>
                  </a:cubicBezTo>
                  <a:lnTo>
                    <a:pt x="128" y="710"/>
                  </a:lnTo>
                  <a:cubicBezTo>
                    <a:pt x="106" y="711"/>
                    <a:pt x="85" y="717"/>
                    <a:pt x="67" y="727"/>
                  </a:cubicBezTo>
                  <a:cubicBezTo>
                    <a:pt x="51" y="736"/>
                    <a:pt x="38" y="748"/>
                    <a:pt x="28" y="763"/>
                  </a:cubicBezTo>
                  <a:cubicBezTo>
                    <a:pt x="-14" y="820"/>
                    <a:pt x="-7" y="902"/>
                    <a:pt x="34" y="959"/>
                  </a:cubicBezTo>
                  <a:cubicBezTo>
                    <a:pt x="75" y="1016"/>
                    <a:pt x="143" y="1051"/>
                    <a:pt x="214" y="1068"/>
                  </a:cubicBezTo>
                  <a:cubicBezTo>
                    <a:pt x="284" y="1084"/>
                    <a:pt x="357" y="1084"/>
                    <a:pt x="429" y="1083"/>
                  </a:cubicBezTo>
                  <a:lnTo>
                    <a:pt x="429" y="1083"/>
                  </a:lnTo>
                  <a:cubicBezTo>
                    <a:pt x="420" y="1088"/>
                    <a:pt x="411" y="1093"/>
                    <a:pt x="403" y="1098"/>
                  </a:cubicBezTo>
                  <a:cubicBezTo>
                    <a:pt x="328" y="1141"/>
                    <a:pt x="266" y="1203"/>
                    <a:pt x="222" y="1278"/>
                  </a:cubicBezTo>
                  <a:cubicBezTo>
                    <a:pt x="198" y="1320"/>
                    <a:pt x="180" y="1366"/>
                    <a:pt x="169" y="1413"/>
                  </a:cubicBezTo>
                  <a:cubicBezTo>
                    <a:pt x="160" y="1451"/>
                    <a:pt x="156" y="1492"/>
                    <a:pt x="174" y="1527"/>
                  </a:cubicBezTo>
                  <a:cubicBezTo>
                    <a:pt x="199" y="1574"/>
                    <a:pt x="259" y="1595"/>
                    <a:pt x="314" y="1591"/>
                  </a:cubicBezTo>
                  <a:cubicBezTo>
                    <a:pt x="368" y="1587"/>
                    <a:pt x="418" y="1562"/>
                    <a:pt x="467" y="1539"/>
                  </a:cubicBezTo>
                  <a:lnTo>
                    <a:pt x="467" y="1539"/>
                  </a:lnTo>
                  <a:cubicBezTo>
                    <a:pt x="461" y="1554"/>
                    <a:pt x="457" y="1570"/>
                    <a:pt x="457" y="1586"/>
                  </a:cubicBezTo>
                  <a:cubicBezTo>
                    <a:pt x="457" y="1608"/>
                    <a:pt x="463" y="1630"/>
                    <a:pt x="474" y="1649"/>
                  </a:cubicBezTo>
                  <a:cubicBezTo>
                    <a:pt x="485" y="1668"/>
                    <a:pt x="500" y="1683"/>
                    <a:pt x="518" y="1694"/>
                  </a:cubicBezTo>
                  <a:cubicBezTo>
                    <a:pt x="570" y="1725"/>
                    <a:pt x="645" y="1713"/>
                    <a:pt x="684" y="1667"/>
                  </a:cubicBezTo>
                  <a:cubicBezTo>
                    <a:pt x="733" y="1609"/>
                    <a:pt x="720" y="1522"/>
                    <a:pt x="755" y="1454"/>
                  </a:cubicBezTo>
                  <a:lnTo>
                    <a:pt x="755" y="1454"/>
                  </a:lnTo>
                  <a:cubicBezTo>
                    <a:pt x="754" y="1459"/>
                    <a:pt x="754" y="1465"/>
                    <a:pt x="754" y="1470"/>
                  </a:cubicBezTo>
                  <a:cubicBezTo>
                    <a:pt x="754" y="1558"/>
                    <a:pt x="767" y="1645"/>
                    <a:pt x="791" y="1729"/>
                  </a:cubicBezTo>
                  <a:cubicBezTo>
                    <a:pt x="805" y="1773"/>
                    <a:pt x="824" y="1817"/>
                    <a:pt x="858" y="1850"/>
                  </a:cubicBezTo>
                  <a:cubicBezTo>
                    <a:pt x="891" y="1883"/>
                    <a:pt x="941" y="1904"/>
                    <a:pt x="988" y="1895"/>
                  </a:cubicBezTo>
                  <a:cubicBezTo>
                    <a:pt x="1035" y="1886"/>
                    <a:pt x="1070" y="1850"/>
                    <a:pt x="1091" y="1810"/>
                  </a:cubicBezTo>
                  <a:cubicBezTo>
                    <a:pt x="1111" y="1769"/>
                    <a:pt x="1118" y="1723"/>
                    <a:pt x="1125" y="1678"/>
                  </a:cubicBezTo>
                  <a:cubicBezTo>
                    <a:pt x="1174" y="1721"/>
                    <a:pt x="1235" y="1752"/>
                    <a:pt x="1301" y="1753"/>
                  </a:cubicBezTo>
                  <a:cubicBezTo>
                    <a:pt x="1366" y="1753"/>
                    <a:pt x="1434" y="1718"/>
                    <a:pt x="1457" y="1658"/>
                  </a:cubicBezTo>
                  <a:cubicBezTo>
                    <a:pt x="1479" y="1598"/>
                    <a:pt x="1455" y="1534"/>
                    <a:pt x="1422" y="1480"/>
                  </a:cubicBezTo>
                  <a:lnTo>
                    <a:pt x="1422" y="1480"/>
                  </a:lnTo>
                  <a:cubicBezTo>
                    <a:pt x="1369" y="1391"/>
                    <a:pt x="1295" y="1314"/>
                    <a:pt x="1207" y="1258"/>
                  </a:cubicBezTo>
                  <a:cubicBezTo>
                    <a:pt x="1284" y="1289"/>
                    <a:pt x="1365" y="1316"/>
                    <a:pt x="1448" y="1326"/>
                  </a:cubicBezTo>
                  <a:cubicBezTo>
                    <a:pt x="1530" y="1336"/>
                    <a:pt x="1621" y="1323"/>
                    <a:pt x="1686" y="1272"/>
                  </a:cubicBezTo>
                  <a:lnTo>
                    <a:pt x="1686" y="1272"/>
                  </a:lnTo>
                  <a:cubicBezTo>
                    <a:pt x="1703" y="1259"/>
                    <a:pt x="1717" y="1244"/>
                    <a:pt x="1727" y="1226"/>
                  </a:cubicBezTo>
                  <a:cubicBezTo>
                    <a:pt x="1731" y="1219"/>
                    <a:pt x="1734" y="1212"/>
                    <a:pt x="1737" y="1204"/>
                  </a:cubicBezTo>
                  <a:cubicBezTo>
                    <a:pt x="1755" y="1153"/>
                    <a:pt x="1730" y="1095"/>
                    <a:pt x="1687" y="105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221;p26"/>
            <p:cNvSpPr/>
            <p:nvPr/>
          </p:nvSpPr>
          <p:spPr>
            <a:xfrm>
              <a:off x="2491790" y="1881930"/>
              <a:ext cx="914399" cy="914400"/>
            </a:xfrm>
            <a:custGeom>
              <a:rect b="b" l="l" r="r" t="t"/>
              <a:pathLst>
                <a:path extrusionOk="0" h="1214" w="1213">
                  <a:moveTo>
                    <a:pt x="1031" y="531"/>
                  </a:moveTo>
                  <a:cubicBezTo>
                    <a:pt x="1019" y="530"/>
                    <a:pt x="1006" y="530"/>
                    <a:pt x="994" y="530"/>
                  </a:cubicBezTo>
                  <a:lnTo>
                    <a:pt x="975" y="530"/>
                  </a:lnTo>
                  <a:cubicBezTo>
                    <a:pt x="963" y="530"/>
                    <a:pt x="950" y="530"/>
                    <a:pt x="938" y="530"/>
                  </a:cubicBezTo>
                  <a:lnTo>
                    <a:pt x="937" y="530"/>
                  </a:lnTo>
                  <a:lnTo>
                    <a:pt x="937" y="530"/>
                  </a:lnTo>
                  <a:cubicBezTo>
                    <a:pt x="873" y="532"/>
                    <a:pt x="809" y="539"/>
                    <a:pt x="745" y="550"/>
                  </a:cubicBezTo>
                  <a:lnTo>
                    <a:pt x="745" y="550"/>
                  </a:lnTo>
                  <a:cubicBezTo>
                    <a:pt x="785" y="524"/>
                    <a:pt x="822" y="494"/>
                    <a:pt x="856" y="462"/>
                  </a:cubicBezTo>
                  <a:cubicBezTo>
                    <a:pt x="884" y="436"/>
                    <a:pt x="910" y="408"/>
                    <a:pt x="936" y="379"/>
                  </a:cubicBezTo>
                  <a:cubicBezTo>
                    <a:pt x="975" y="334"/>
                    <a:pt x="1054" y="256"/>
                    <a:pt x="1041" y="191"/>
                  </a:cubicBezTo>
                  <a:cubicBezTo>
                    <a:pt x="1027" y="121"/>
                    <a:pt x="875" y="233"/>
                    <a:pt x="853" y="253"/>
                  </a:cubicBezTo>
                  <a:lnTo>
                    <a:pt x="853" y="253"/>
                  </a:lnTo>
                  <a:cubicBezTo>
                    <a:pt x="783" y="317"/>
                    <a:pt x="720" y="390"/>
                    <a:pt x="665" y="468"/>
                  </a:cubicBezTo>
                  <a:lnTo>
                    <a:pt x="665" y="468"/>
                  </a:lnTo>
                  <a:cubicBezTo>
                    <a:pt x="674" y="422"/>
                    <a:pt x="679" y="375"/>
                    <a:pt x="681" y="328"/>
                  </a:cubicBezTo>
                  <a:cubicBezTo>
                    <a:pt x="682" y="290"/>
                    <a:pt x="681" y="251"/>
                    <a:pt x="678" y="213"/>
                  </a:cubicBezTo>
                  <a:cubicBezTo>
                    <a:pt x="674" y="154"/>
                    <a:pt x="675" y="42"/>
                    <a:pt x="620" y="5"/>
                  </a:cubicBezTo>
                  <a:cubicBezTo>
                    <a:pt x="561" y="-34"/>
                    <a:pt x="532" y="152"/>
                    <a:pt x="531" y="182"/>
                  </a:cubicBezTo>
                  <a:lnTo>
                    <a:pt x="531" y="182"/>
                  </a:lnTo>
                  <a:cubicBezTo>
                    <a:pt x="530" y="201"/>
                    <a:pt x="530" y="220"/>
                    <a:pt x="530" y="238"/>
                  </a:cubicBezTo>
                  <a:cubicBezTo>
                    <a:pt x="530" y="315"/>
                    <a:pt x="536" y="392"/>
                    <a:pt x="550" y="467"/>
                  </a:cubicBezTo>
                  <a:lnTo>
                    <a:pt x="550" y="467"/>
                  </a:lnTo>
                  <a:cubicBezTo>
                    <a:pt x="524" y="428"/>
                    <a:pt x="494" y="391"/>
                    <a:pt x="462" y="357"/>
                  </a:cubicBezTo>
                  <a:cubicBezTo>
                    <a:pt x="436" y="329"/>
                    <a:pt x="408" y="303"/>
                    <a:pt x="379" y="277"/>
                  </a:cubicBezTo>
                  <a:cubicBezTo>
                    <a:pt x="334" y="238"/>
                    <a:pt x="256" y="159"/>
                    <a:pt x="190" y="172"/>
                  </a:cubicBezTo>
                  <a:cubicBezTo>
                    <a:pt x="121" y="186"/>
                    <a:pt x="233" y="338"/>
                    <a:pt x="253" y="360"/>
                  </a:cubicBezTo>
                  <a:lnTo>
                    <a:pt x="253" y="360"/>
                  </a:lnTo>
                  <a:cubicBezTo>
                    <a:pt x="317" y="431"/>
                    <a:pt x="389" y="494"/>
                    <a:pt x="468" y="548"/>
                  </a:cubicBezTo>
                  <a:lnTo>
                    <a:pt x="468" y="548"/>
                  </a:lnTo>
                  <a:cubicBezTo>
                    <a:pt x="422" y="539"/>
                    <a:pt x="375" y="534"/>
                    <a:pt x="328" y="533"/>
                  </a:cubicBezTo>
                  <a:cubicBezTo>
                    <a:pt x="289" y="531"/>
                    <a:pt x="251" y="533"/>
                    <a:pt x="213" y="535"/>
                  </a:cubicBezTo>
                  <a:cubicBezTo>
                    <a:pt x="153" y="539"/>
                    <a:pt x="42" y="538"/>
                    <a:pt x="5" y="594"/>
                  </a:cubicBezTo>
                  <a:cubicBezTo>
                    <a:pt x="-34" y="652"/>
                    <a:pt x="152" y="681"/>
                    <a:pt x="182" y="683"/>
                  </a:cubicBezTo>
                  <a:lnTo>
                    <a:pt x="182" y="683"/>
                  </a:lnTo>
                  <a:cubicBezTo>
                    <a:pt x="201" y="683"/>
                    <a:pt x="219" y="684"/>
                    <a:pt x="238" y="684"/>
                  </a:cubicBezTo>
                  <a:cubicBezTo>
                    <a:pt x="314" y="684"/>
                    <a:pt x="390" y="677"/>
                    <a:pt x="466" y="664"/>
                  </a:cubicBezTo>
                  <a:lnTo>
                    <a:pt x="466" y="664"/>
                  </a:lnTo>
                  <a:cubicBezTo>
                    <a:pt x="427" y="690"/>
                    <a:pt x="391" y="719"/>
                    <a:pt x="357" y="751"/>
                  </a:cubicBezTo>
                  <a:cubicBezTo>
                    <a:pt x="329" y="777"/>
                    <a:pt x="302" y="805"/>
                    <a:pt x="277" y="834"/>
                  </a:cubicBezTo>
                  <a:cubicBezTo>
                    <a:pt x="238" y="879"/>
                    <a:pt x="159" y="957"/>
                    <a:pt x="172" y="1023"/>
                  </a:cubicBezTo>
                  <a:lnTo>
                    <a:pt x="172" y="1023"/>
                  </a:lnTo>
                  <a:cubicBezTo>
                    <a:pt x="172" y="1026"/>
                    <a:pt x="174" y="1030"/>
                    <a:pt x="176" y="1033"/>
                  </a:cubicBezTo>
                  <a:lnTo>
                    <a:pt x="176" y="1034"/>
                  </a:lnTo>
                  <a:cubicBezTo>
                    <a:pt x="204" y="1079"/>
                    <a:pt x="339" y="979"/>
                    <a:pt x="360" y="960"/>
                  </a:cubicBezTo>
                  <a:cubicBezTo>
                    <a:pt x="369" y="952"/>
                    <a:pt x="378" y="943"/>
                    <a:pt x="387" y="934"/>
                  </a:cubicBezTo>
                  <a:cubicBezTo>
                    <a:pt x="392" y="930"/>
                    <a:pt x="396" y="926"/>
                    <a:pt x="400" y="921"/>
                  </a:cubicBezTo>
                  <a:cubicBezTo>
                    <a:pt x="409" y="912"/>
                    <a:pt x="418" y="904"/>
                    <a:pt x="427" y="895"/>
                  </a:cubicBezTo>
                  <a:lnTo>
                    <a:pt x="427" y="894"/>
                  </a:lnTo>
                  <a:lnTo>
                    <a:pt x="427" y="894"/>
                  </a:lnTo>
                  <a:cubicBezTo>
                    <a:pt x="471" y="848"/>
                    <a:pt x="511" y="798"/>
                    <a:pt x="548" y="746"/>
                  </a:cubicBezTo>
                  <a:lnTo>
                    <a:pt x="548" y="746"/>
                  </a:lnTo>
                  <a:cubicBezTo>
                    <a:pt x="539" y="792"/>
                    <a:pt x="534" y="839"/>
                    <a:pt x="532" y="886"/>
                  </a:cubicBezTo>
                  <a:cubicBezTo>
                    <a:pt x="531" y="924"/>
                    <a:pt x="532" y="962"/>
                    <a:pt x="535" y="1001"/>
                  </a:cubicBezTo>
                  <a:cubicBezTo>
                    <a:pt x="539" y="1060"/>
                    <a:pt x="538" y="1171"/>
                    <a:pt x="594" y="1208"/>
                  </a:cubicBezTo>
                  <a:lnTo>
                    <a:pt x="594" y="1208"/>
                  </a:lnTo>
                  <a:cubicBezTo>
                    <a:pt x="595" y="1209"/>
                    <a:pt x="595" y="1209"/>
                    <a:pt x="596" y="1210"/>
                  </a:cubicBezTo>
                  <a:cubicBezTo>
                    <a:pt x="599" y="1211"/>
                    <a:pt x="602" y="1212"/>
                    <a:pt x="605" y="1213"/>
                  </a:cubicBezTo>
                  <a:cubicBezTo>
                    <a:pt x="656" y="1225"/>
                    <a:pt x="682" y="1059"/>
                    <a:pt x="683" y="1031"/>
                  </a:cubicBezTo>
                  <a:cubicBezTo>
                    <a:pt x="684" y="1019"/>
                    <a:pt x="684" y="1006"/>
                    <a:pt x="684" y="994"/>
                  </a:cubicBezTo>
                  <a:cubicBezTo>
                    <a:pt x="684" y="987"/>
                    <a:pt x="684" y="981"/>
                    <a:pt x="684" y="975"/>
                  </a:cubicBezTo>
                  <a:cubicBezTo>
                    <a:pt x="684" y="963"/>
                    <a:pt x="684" y="950"/>
                    <a:pt x="683" y="938"/>
                  </a:cubicBezTo>
                  <a:lnTo>
                    <a:pt x="683" y="937"/>
                  </a:lnTo>
                  <a:lnTo>
                    <a:pt x="683" y="937"/>
                  </a:lnTo>
                  <a:cubicBezTo>
                    <a:pt x="681" y="873"/>
                    <a:pt x="675" y="810"/>
                    <a:pt x="663" y="747"/>
                  </a:cubicBezTo>
                  <a:lnTo>
                    <a:pt x="663" y="747"/>
                  </a:lnTo>
                  <a:cubicBezTo>
                    <a:pt x="690" y="786"/>
                    <a:pt x="719" y="822"/>
                    <a:pt x="751" y="856"/>
                  </a:cubicBezTo>
                  <a:cubicBezTo>
                    <a:pt x="777" y="884"/>
                    <a:pt x="806" y="911"/>
                    <a:pt x="834" y="936"/>
                  </a:cubicBezTo>
                  <a:cubicBezTo>
                    <a:pt x="879" y="975"/>
                    <a:pt x="958" y="1054"/>
                    <a:pt x="1023" y="1041"/>
                  </a:cubicBezTo>
                  <a:lnTo>
                    <a:pt x="1023" y="1041"/>
                  </a:lnTo>
                  <a:cubicBezTo>
                    <a:pt x="1027" y="1041"/>
                    <a:pt x="1030" y="1039"/>
                    <a:pt x="1033" y="1038"/>
                  </a:cubicBezTo>
                  <a:cubicBezTo>
                    <a:pt x="1034" y="1037"/>
                    <a:pt x="1034" y="1037"/>
                    <a:pt x="1034" y="1037"/>
                  </a:cubicBezTo>
                  <a:cubicBezTo>
                    <a:pt x="1079" y="1009"/>
                    <a:pt x="980" y="874"/>
                    <a:pt x="961" y="853"/>
                  </a:cubicBezTo>
                  <a:cubicBezTo>
                    <a:pt x="952" y="844"/>
                    <a:pt x="943" y="835"/>
                    <a:pt x="934" y="826"/>
                  </a:cubicBezTo>
                  <a:cubicBezTo>
                    <a:pt x="930" y="821"/>
                    <a:pt x="926" y="817"/>
                    <a:pt x="921" y="813"/>
                  </a:cubicBezTo>
                  <a:cubicBezTo>
                    <a:pt x="913" y="804"/>
                    <a:pt x="904" y="795"/>
                    <a:pt x="895" y="787"/>
                  </a:cubicBezTo>
                  <a:lnTo>
                    <a:pt x="894" y="786"/>
                  </a:lnTo>
                  <a:lnTo>
                    <a:pt x="894" y="786"/>
                  </a:lnTo>
                  <a:cubicBezTo>
                    <a:pt x="848" y="742"/>
                    <a:pt x="798" y="702"/>
                    <a:pt x="746" y="665"/>
                  </a:cubicBezTo>
                  <a:lnTo>
                    <a:pt x="746" y="665"/>
                  </a:lnTo>
                  <a:cubicBezTo>
                    <a:pt x="792" y="674"/>
                    <a:pt x="839" y="680"/>
                    <a:pt x="885" y="681"/>
                  </a:cubicBezTo>
                  <a:cubicBezTo>
                    <a:pt x="924" y="682"/>
                    <a:pt x="962" y="681"/>
                    <a:pt x="1000" y="678"/>
                  </a:cubicBezTo>
                  <a:cubicBezTo>
                    <a:pt x="1060" y="674"/>
                    <a:pt x="1171" y="675"/>
                    <a:pt x="1208" y="619"/>
                  </a:cubicBezTo>
                  <a:lnTo>
                    <a:pt x="1208" y="619"/>
                  </a:lnTo>
                  <a:cubicBezTo>
                    <a:pt x="1209" y="619"/>
                    <a:pt x="1209" y="618"/>
                    <a:pt x="1210" y="617"/>
                  </a:cubicBezTo>
                  <a:cubicBezTo>
                    <a:pt x="1211" y="614"/>
                    <a:pt x="1212" y="611"/>
                    <a:pt x="1213" y="609"/>
                  </a:cubicBezTo>
                  <a:cubicBezTo>
                    <a:pt x="1225" y="557"/>
                    <a:pt x="1059" y="532"/>
                    <a:pt x="1031" y="53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2;p26"/>
            <p:cNvSpPr/>
            <p:nvPr/>
          </p:nvSpPr>
          <p:spPr>
            <a:xfrm>
              <a:off x="182880" y="813816"/>
              <a:ext cx="1371599" cy="1371602"/>
            </a:xfrm>
            <a:custGeom>
              <a:rect b="b" l="l" r="r" t="t"/>
              <a:pathLst>
                <a:path extrusionOk="0" h="1743" w="1742">
                  <a:moveTo>
                    <a:pt x="1727" y="980"/>
                  </a:moveTo>
                  <a:cubicBezTo>
                    <a:pt x="1711" y="963"/>
                    <a:pt x="1687" y="955"/>
                    <a:pt x="1665" y="949"/>
                  </a:cubicBezTo>
                  <a:lnTo>
                    <a:pt x="1665" y="949"/>
                  </a:lnTo>
                  <a:cubicBezTo>
                    <a:pt x="1544" y="915"/>
                    <a:pt x="1421" y="892"/>
                    <a:pt x="1297" y="879"/>
                  </a:cubicBezTo>
                  <a:cubicBezTo>
                    <a:pt x="1266" y="876"/>
                    <a:pt x="1225" y="868"/>
                    <a:pt x="1186" y="865"/>
                  </a:cubicBezTo>
                  <a:cubicBezTo>
                    <a:pt x="1185" y="851"/>
                    <a:pt x="1183" y="838"/>
                    <a:pt x="1181" y="825"/>
                  </a:cubicBezTo>
                  <a:lnTo>
                    <a:pt x="1181" y="825"/>
                  </a:lnTo>
                  <a:cubicBezTo>
                    <a:pt x="1321" y="820"/>
                    <a:pt x="1459" y="796"/>
                    <a:pt x="1592" y="753"/>
                  </a:cubicBezTo>
                  <a:cubicBezTo>
                    <a:pt x="1624" y="743"/>
                    <a:pt x="1655" y="732"/>
                    <a:pt x="1685" y="720"/>
                  </a:cubicBezTo>
                  <a:cubicBezTo>
                    <a:pt x="1704" y="713"/>
                    <a:pt x="1724" y="703"/>
                    <a:pt x="1730" y="684"/>
                  </a:cubicBezTo>
                  <a:cubicBezTo>
                    <a:pt x="1738" y="662"/>
                    <a:pt x="1721" y="638"/>
                    <a:pt x="1699" y="629"/>
                  </a:cubicBezTo>
                  <a:cubicBezTo>
                    <a:pt x="1677" y="620"/>
                    <a:pt x="1653" y="623"/>
                    <a:pt x="1630" y="626"/>
                  </a:cubicBezTo>
                  <a:lnTo>
                    <a:pt x="1630" y="626"/>
                  </a:lnTo>
                  <a:cubicBezTo>
                    <a:pt x="1506" y="643"/>
                    <a:pt x="1383" y="671"/>
                    <a:pt x="1264" y="709"/>
                  </a:cubicBezTo>
                  <a:cubicBezTo>
                    <a:pt x="1234" y="718"/>
                    <a:pt x="1193" y="727"/>
                    <a:pt x="1155" y="740"/>
                  </a:cubicBezTo>
                  <a:cubicBezTo>
                    <a:pt x="1153" y="736"/>
                    <a:pt x="1150" y="730"/>
                    <a:pt x="1148" y="726"/>
                  </a:cubicBezTo>
                  <a:cubicBezTo>
                    <a:pt x="1145" y="721"/>
                    <a:pt x="1144" y="719"/>
                    <a:pt x="1142" y="715"/>
                  </a:cubicBezTo>
                  <a:lnTo>
                    <a:pt x="1142" y="715"/>
                  </a:lnTo>
                  <a:cubicBezTo>
                    <a:pt x="1196" y="692"/>
                    <a:pt x="1248" y="665"/>
                    <a:pt x="1299" y="636"/>
                  </a:cubicBezTo>
                  <a:cubicBezTo>
                    <a:pt x="1398" y="579"/>
                    <a:pt x="1490" y="511"/>
                    <a:pt x="1573" y="433"/>
                  </a:cubicBezTo>
                  <a:cubicBezTo>
                    <a:pt x="1588" y="420"/>
                    <a:pt x="1603" y="403"/>
                    <a:pt x="1602" y="384"/>
                  </a:cubicBezTo>
                  <a:cubicBezTo>
                    <a:pt x="1601" y="360"/>
                    <a:pt x="1576" y="343"/>
                    <a:pt x="1553" y="343"/>
                  </a:cubicBezTo>
                  <a:cubicBezTo>
                    <a:pt x="1530" y="342"/>
                    <a:pt x="1508" y="354"/>
                    <a:pt x="1487" y="366"/>
                  </a:cubicBezTo>
                  <a:lnTo>
                    <a:pt x="1487" y="366"/>
                  </a:lnTo>
                  <a:cubicBezTo>
                    <a:pt x="1479" y="370"/>
                    <a:pt x="1471" y="375"/>
                    <a:pt x="1463" y="380"/>
                  </a:cubicBezTo>
                  <a:cubicBezTo>
                    <a:pt x="1363" y="438"/>
                    <a:pt x="1267" y="503"/>
                    <a:pt x="1177" y="577"/>
                  </a:cubicBezTo>
                  <a:cubicBezTo>
                    <a:pt x="1153" y="596"/>
                    <a:pt x="1118" y="620"/>
                    <a:pt x="1088" y="645"/>
                  </a:cubicBezTo>
                  <a:lnTo>
                    <a:pt x="1088" y="645"/>
                  </a:lnTo>
                  <a:cubicBezTo>
                    <a:pt x="1078" y="636"/>
                    <a:pt x="1068" y="627"/>
                    <a:pt x="1057" y="619"/>
                  </a:cubicBezTo>
                  <a:lnTo>
                    <a:pt x="1057" y="619"/>
                  </a:lnTo>
                  <a:cubicBezTo>
                    <a:pt x="1136" y="535"/>
                    <a:pt x="1205" y="441"/>
                    <a:pt x="1263" y="342"/>
                  </a:cubicBezTo>
                  <a:cubicBezTo>
                    <a:pt x="1291" y="292"/>
                    <a:pt x="1318" y="242"/>
                    <a:pt x="1340" y="189"/>
                  </a:cubicBezTo>
                  <a:cubicBezTo>
                    <a:pt x="1348" y="171"/>
                    <a:pt x="1355" y="150"/>
                    <a:pt x="1347" y="132"/>
                  </a:cubicBezTo>
                  <a:cubicBezTo>
                    <a:pt x="1336" y="111"/>
                    <a:pt x="1307" y="106"/>
                    <a:pt x="1286" y="115"/>
                  </a:cubicBezTo>
                  <a:cubicBezTo>
                    <a:pt x="1265" y="124"/>
                    <a:pt x="1249" y="143"/>
                    <a:pt x="1235" y="162"/>
                  </a:cubicBezTo>
                  <a:lnTo>
                    <a:pt x="1235" y="162"/>
                  </a:lnTo>
                  <a:cubicBezTo>
                    <a:pt x="1180" y="234"/>
                    <a:pt x="1130" y="309"/>
                    <a:pt x="1085" y="387"/>
                  </a:cubicBezTo>
                  <a:cubicBezTo>
                    <a:pt x="1067" y="418"/>
                    <a:pt x="1051" y="448"/>
                    <a:pt x="1035" y="479"/>
                  </a:cubicBezTo>
                  <a:cubicBezTo>
                    <a:pt x="1021" y="506"/>
                    <a:pt x="998" y="542"/>
                    <a:pt x="980" y="577"/>
                  </a:cubicBezTo>
                  <a:cubicBezTo>
                    <a:pt x="972" y="574"/>
                    <a:pt x="962" y="571"/>
                    <a:pt x="953" y="569"/>
                  </a:cubicBezTo>
                  <a:lnTo>
                    <a:pt x="953" y="569"/>
                  </a:lnTo>
                  <a:cubicBezTo>
                    <a:pt x="1017" y="408"/>
                    <a:pt x="1053" y="238"/>
                    <a:pt x="1059" y="65"/>
                  </a:cubicBezTo>
                  <a:cubicBezTo>
                    <a:pt x="1060" y="45"/>
                    <a:pt x="1059" y="23"/>
                    <a:pt x="1044" y="9"/>
                  </a:cubicBezTo>
                  <a:cubicBezTo>
                    <a:pt x="1027" y="-6"/>
                    <a:pt x="998" y="0"/>
                    <a:pt x="981" y="16"/>
                  </a:cubicBezTo>
                  <a:cubicBezTo>
                    <a:pt x="964" y="32"/>
                    <a:pt x="957" y="56"/>
                    <a:pt x="950" y="78"/>
                  </a:cubicBezTo>
                  <a:lnTo>
                    <a:pt x="950" y="78"/>
                  </a:lnTo>
                  <a:cubicBezTo>
                    <a:pt x="917" y="199"/>
                    <a:pt x="893" y="322"/>
                    <a:pt x="881" y="446"/>
                  </a:cubicBezTo>
                  <a:cubicBezTo>
                    <a:pt x="877" y="478"/>
                    <a:pt x="869" y="521"/>
                    <a:pt x="866" y="561"/>
                  </a:cubicBezTo>
                  <a:cubicBezTo>
                    <a:pt x="859" y="561"/>
                    <a:pt x="852" y="562"/>
                    <a:pt x="846" y="563"/>
                  </a:cubicBezTo>
                  <a:lnTo>
                    <a:pt x="846" y="563"/>
                  </a:lnTo>
                  <a:cubicBezTo>
                    <a:pt x="829" y="388"/>
                    <a:pt x="782" y="217"/>
                    <a:pt x="707" y="58"/>
                  </a:cubicBezTo>
                  <a:cubicBezTo>
                    <a:pt x="698" y="41"/>
                    <a:pt x="688" y="21"/>
                    <a:pt x="669" y="16"/>
                  </a:cubicBezTo>
                  <a:cubicBezTo>
                    <a:pt x="646" y="10"/>
                    <a:pt x="622" y="29"/>
                    <a:pt x="615" y="51"/>
                  </a:cubicBezTo>
                  <a:cubicBezTo>
                    <a:pt x="607" y="73"/>
                    <a:pt x="612" y="97"/>
                    <a:pt x="617" y="120"/>
                  </a:cubicBezTo>
                  <a:lnTo>
                    <a:pt x="617" y="120"/>
                  </a:lnTo>
                  <a:cubicBezTo>
                    <a:pt x="642" y="243"/>
                    <a:pt x="678" y="363"/>
                    <a:pt x="724" y="479"/>
                  </a:cubicBezTo>
                  <a:cubicBezTo>
                    <a:pt x="735" y="508"/>
                    <a:pt x="747" y="550"/>
                    <a:pt x="763" y="587"/>
                  </a:cubicBezTo>
                  <a:cubicBezTo>
                    <a:pt x="754" y="591"/>
                    <a:pt x="746" y="595"/>
                    <a:pt x="738" y="600"/>
                  </a:cubicBezTo>
                  <a:lnTo>
                    <a:pt x="738" y="600"/>
                  </a:lnTo>
                  <a:cubicBezTo>
                    <a:pt x="725" y="573"/>
                    <a:pt x="710" y="546"/>
                    <a:pt x="695" y="520"/>
                  </a:cubicBezTo>
                  <a:cubicBezTo>
                    <a:pt x="621" y="392"/>
                    <a:pt x="529" y="276"/>
                    <a:pt x="422" y="175"/>
                  </a:cubicBezTo>
                  <a:cubicBezTo>
                    <a:pt x="407" y="162"/>
                    <a:pt x="390" y="148"/>
                    <a:pt x="370" y="150"/>
                  </a:cubicBezTo>
                  <a:cubicBezTo>
                    <a:pt x="347" y="153"/>
                    <a:pt x="331" y="179"/>
                    <a:pt x="333" y="202"/>
                  </a:cubicBezTo>
                  <a:cubicBezTo>
                    <a:pt x="334" y="225"/>
                    <a:pt x="347" y="246"/>
                    <a:pt x="360" y="266"/>
                  </a:cubicBezTo>
                  <a:lnTo>
                    <a:pt x="360" y="266"/>
                  </a:lnTo>
                  <a:cubicBezTo>
                    <a:pt x="428" y="371"/>
                    <a:pt x="506" y="470"/>
                    <a:pt x="591" y="561"/>
                  </a:cubicBezTo>
                  <a:cubicBezTo>
                    <a:pt x="613" y="585"/>
                    <a:pt x="641" y="622"/>
                    <a:pt x="671" y="652"/>
                  </a:cubicBezTo>
                  <a:lnTo>
                    <a:pt x="671" y="652"/>
                  </a:lnTo>
                  <a:cubicBezTo>
                    <a:pt x="662" y="661"/>
                    <a:pt x="654" y="671"/>
                    <a:pt x="646" y="681"/>
                  </a:cubicBezTo>
                  <a:lnTo>
                    <a:pt x="646" y="681"/>
                  </a:lnTo>
                  <a:cubicBezTo>
                    <a:pt x="578" y="624"/>
                    <a:pt x="506" y="572"/>
                    <a:pt x="429" y="528"/>
                  </a:cubicBezTo>
                  <a:cubicBezTo>
                    <a:pt x="350" y="482"/>
                    <a:pt x="267" y="445"/>
                    <a:pt x="181" y="414"/>
                  </a:cubicBezTo>
                  <a:cubicBezTo>
                    <a:pt x="162" y="407"/>
                    <a:pt x="141" y="401"/>
                    <a:pt x="124" y="411"/>
                  </a:cubicBezTo>
                  <a:cubicBezTo>
                    <a:pt x="104" y="423"/>
                    <a:pt x="100" y="453"/>
                    <a:pt x="111" y="474"/>
                  </a:cubicBezTo>
                  <a:cubicBezTo>
                    <a:pt x="121" y="494"/>
                    <a:pt x="141" y="508"/>
                    <a:pt x="161" y="521"/>
                  </a:cubicBezTo>
                  <a:lnTo>
                    <a:pt x="161" y="521"/>
                  </a:lnTo>
                  <a:cubicBezTo>
                    <a:pt x="196" y="545"/>
                    <a:pt x="232" y="567"/>
                    <a:pt x="269" y="588"/>
                  </a:cubicBezTo>
                  <a:cubicBezTo>
                    <a:pt x="341" y="629"/>
                    <a:pt x="415" y="667"/>
                    <a:pt x="491" y="700"/>
                  </a:cubicBezTo>
                  <a:cubicBezTo>
                    <a:pt x="522" y="713"/>
                    <a:pt x="565" y="737"/>
                    <a:pt x="605" y="752"/>
                  </a:cubicBezTo>
                  <a:lnTo>
                    <a:pt x="605" y="753"/>
                  </a:lnTo>
                  <a:lnTo>
                    <a:pt x="514" y="753"/>
                  </a:lnTo>
                  <a:lnTo>
                    <a:pt x="514" y="753"/>
                  </a:lnTo>
                  <a:cubicBezTo>
                    <a:pt x="382" y="716"/>
                    <a:pt x="247" y="698"/>
                    <a:pt x="111" y="698"/>
                  </a:cubicBezTo>
                  <a:cubicBezTo>
                    <a:pt x="94" y="698"/>
                    <a:pt x="78" y="698"/>
                    <a:pt x="62" y="699"/>
                  </a:cubicBezTo>
                  <a:cubicBezTo>
                    <a:pt x="42" y="699"/>
                    <a:pt x="20" y="701"/>
                    <a:pt x="8" y="717"/>
                  </a:cubicBezTo>
                  <a:lnTo>
                    <a:pt x="8" y="717"/>
                  </a:lnTo>
                  <a:cubicBezTo>
                    <a:pt x="7" y="718"/>
                    <a:pt x="6" y="719"/>
                    <a:pt x="5" y="720"/>
                  </a:cubicBezTo>
                  <a:cubicBezTo>
                    <a:pt x="2" y="726"/>
                    <a:pt x="0" y="733"/>
                    <a:pt x="0" y="740"/>
                  </a:cubicBezTo>
                  <a:cubicBezTo>
                    <a:pt x="0" y="745"/>
                    <a:pt x="1" y="749"/>
                    <a:pt x="2" y="753"/>
                  </a:cubicBezTo>
                  <a:lnTo>
                    <a:pt x="2" y="753"/>
                  </a:lnTo>
                  <a:cubicBezTo>
                    <a:pt x="3" y="758"/>
                    <a:pt x="5" y="762"/>
                    <a:pt x="8" y="766"/>
                  </a:cubicBezTo>
                  <a:cubicBezTo>
                    <a:pt x="11" y="771"/>
                    <a:pt x="14" y="776"/>
                    <a:pt x="18" y="780"/>
                  </a:cubicBezTo>
                  <a:cubicBezTo>
                    <a:pt x="36" y="795"/>
                    <a:pt x="60" y="801"/>
                    <a:pt x="82" y="806"/>
                  </a:cubicBezTo>
                  <a:lnTo>
                    <a:pt x="82" y="806"/>
                  </a:lnTo>
                  <a:cubicBezTo>
                    <a:pt x="205" y="832"/>
                    <a:pt x="329" y="847"/>
                    <a:pt x="455" y="851"/>
                  </a:cubicBezTo>
                  <a:cubicBezTo>
                    <a:pt x="489" y="852"/>
                    <a:pt x="540" y="859"/>
                    <a:pt x="584" y="858"/>
                  </a:cubicBezTo>
                  <a:lnTo>
                    <a:pt x="584" y="858"/>
                  </a:lnTo>
                  <a:cubicBezTo>
                    <a:pt x="584" y="859"/>
                    <a:pt x="584" y="860"/>
                    <a:pt x="584" y="861"/>
                  </a:cubicBezTo>
                  <a:cubicBezTo>
                    <a:pt x="584" y="873"/>
                    <a:pt x="585" y="884"/>
                    <a:pt x="586" y="896"/>
                  </a:cubicBezTo>
                  <a:lnTo>
                    <a:pt x="586" y="896"/>
                  </a:lnTo>
                  <a:cubicBezTo>
                    <a:pt x="404" y="910"/>
                    <a:pt x="226" y="958"/>
                    <a:pt x="61" y="1037"/>
                  </a:cubicBezTo>
                  <a:cubicBezTo>
                    <a:pt x="43" y="1046"/>
                    <a:pt x="23" y="1056"/>
                    <a:pt x="18" y="1075"/>
                  </a:cubicBezTo>
                  <a:cubicBezTo>
                    <a:pt x="12" y="1098"/>
                    <a:pt x="31" y="1120"/>
                    <a:pt x="53" y="1128"/>
                  </a:cubicBezTo>
                  <a:cubicBezTo>
                    <a:pt x="75" y="1135"/>
                    <a:pt x="99" y="1132"/>
                    <a:pt x="122" y="1127"/>
                  </a:cubicBezTo>
                  <a:lnTo>
                    <a:pt x="122" y="1127"/>
                  </a:lnTo>
                  <a:cubicBezTo>
                    <a:pt x="245" y="1102"/>
                    <a:pt x="365" y="1066"/>
                    <a:pt x="481" y="1020"/>
                  </a:cubicBezTo>
                  <a:cubicBezTo>
                    <a:pt x="515" y="1007"/>
                    <a:pt x="565" y="993"/>
                    <a:pt x="605" y="974"/>
                  </a:cubicBezTo>
                  <a:cubicBezTo>
                    <a:pt x="608" y="982"/>
                    <a:pt x="612" y="990"/>
                    <a:pt x="616" y="998"/>
                  </a:cubicBezTo>
                  <a:lnTo>
                    <a:pt x="616" y="998"/>
                  </a:lnTo>
                  <a:cubicBezTo>
                    <a:pt x="584" y="1014"/>
                    <a:pt x="553" y="1031"/>
                    <a:pt x="523" y="1048"/>
                  </a:cubicBezTo>
                  <a:cubicBezTo>
                    <a:pt x="395" y="1122"/>
                    <a:pt x="278" y="1214"/>
                    <a:pt x="177" y="1322"/>
                  </a:cubicBezTo>
                  <a:cubicBezTo>
                    <a:pt x="164" y="1337"/>
                    <a:pt x="150" y="1354"/>
                    <a:pt x="152" y="1374"/>
                  </a:cubicBezTo>
                  <a:cubicBezTo>
                    <a:pt x="155" y="1397"/>
                    <a:pt x="181" y="1411"/>
                    <a:pt x="204" y="1410"/>
                  </a:cubicBezTo>
                  <a:cubicBezTo>
                    <a:pt x="227" y="1408"/>
                    <a:pt x="248" y="1396"/>
                    <a:pt x="268" y="1384"/>
                  </a:cubicBezTo>
                  <a:lnTo>
                    <a:pt x="268" y="1384"/>
                  </a:lnTo>
                  <a:cubicBezTo>
                    <a:pt x="373" y="1315"/>
                    <a:pt x="471" y="1238"/>
                    <a:pt x="563" y="1153"/>
                  </a:cubicBezTo>
                  <a:cubicBezTo>
                    <a:pt x="589" y="1128"/>
                    <a:pt x="630" y="1097"/>
                    <a:pt x="660" y="1065"/>
                  </a:cubicBezTo>
                  <a:lnTo>
                    <a:pt x="660" y="1065"/>
                  </a:lnTo>
                  <a:cubicBezTo>
                    <a:pt x="667" y="1073"/>
                    <a:pt x="675" y="1081"/>
                    <a:pt x="683" y="1088"/>
                  </a:cubicBezTo>
                  <a:cubicBezTo>
                    <a:pt x="684" y="1090"/>
                    <a:pt x="686" y="1091"/>
                    <a:pt x="687" y="1092"/>
                  </a:cubicBezTo>
                  <a:lnTo>
                    <a:pt x="687" y="1092"/>
                  </a:lnTo>
                  <a:cubicBezTo>
                    <a:pt x="628" y="1161"/>
                    <a:pt x="576" y="1236"/>
                    <a:pt x="530" y="1315"/>
                  </a:cubicBezTo>
                  <a:cubicBezTo>
                    <a:pt x="484" y="1394"/>
                    <a:pt x="446" y="1477"/>
                    <a:pt x="416" y="1563"/>
                  </a:cubicBezTo>
                  <a:cubicBezTo>
                    <a:pt x="409" y="1581"/>
                    <a:pt x="403" y="1603"/>
                    <a:pt x="413" y="1620"/>
                  </a:cubicBezTo>
                  <a:cubicBezTo>
                    <a:pt x="425" y="1640"/>
                    <a:pt x="454" y="1643"/>
                    <a:pt x="475" y="1633"/>
                  </a:cubicBezTo>
                  <a:cubicBezTo>
                    <a:pt x="496" y="1622"/>
                    <a:pt x="510" y="1602"/>
                    <a:pt x="523" y="1583"/>
                  </a:cubicBezTo>
                  <a:lnTo>
                    <a:pt x="523" y="1583"/>
                  </a:lnTo>
                  <a:cubicBezTo>
                    <a:pt x="546" y="1547"/>
                    <a:pt x="569" y="1511"/>
                    <a:pt x="590" y="1475"/>
                  </a:cubicBezTo>
                  <a:cubicBezTo>
                    <a:pt x="631" y="1403"/>
                    <a:pt x="668" y="1329"/>
                    <a:pt x="701" y="1253"/>
                  </a:cubicBezTo>
                  <a:cubicBezTo>
                    <a:pt x="715" y="1221"/>
                    <a:pt x="739" y="1178"/>
                    <a:pt x="755" y="1137"/>
                  </a:cubicBezTo>
                  <a:cubicBezTo>
                    <a:pt x="763" y="1141"/>
                    <a:pt x="771" y="1145"/>
                    <a:pt x="780" y="1148"/>
                  </a:cubicBezTo>
                  <a:lnTo>
                    <a:pt x="780" y="1148"/>
                  </a:lnTo>
                  <a:cubicBezTo>
                    <a:pt x="727" y="1304"/>
                    <a:pt x="699" y="1468"/>
                    <a:pt x="699" y="1633"/>
                  </a:cubicBezTo>
                  <a:cubicBezTo>
                    <a:pt x="699" y="1649"/>
                    <a:pt x="700" y="1665"/>
                    <a:pt x="700" y="1682"/>
                  </a:cubicBezTo>
                  <a:cubicBezTo>
                    <a:pt x="701" y="1702"/>
                    <a:pt x="703" y="1724"/>
                    <a:pt x="719" y="1736"/>
                  </a:cubicBezTo>
                  <a:cubicBezTo>
                    <a:pt x="737" y="1751"/>
                    <a:pt x="765" y="1742"/>
                    <a:pt x="781" y="1725"/>
                  </a:cubicBezTo>
                  <a:cubicBezTo>
                    <a:pt x="796" y="1707"/>
                    <a:pt x="803" y="1684"/>
                    <a:pt x="807" y="1661"/>
                  </a:cubicBezTo>
                  <a:lnTo>
                    <a:pt x="807" y="1661"/>
                  </a:lnTo>
                  <a:cubicBezTo>
                    <a:pt x="833" y="1539"/>
                    <a:pt x="848" y="1414"/>
                    <a:pt x="853" y="1289"/>
                  </a:cubicBezTo>
                  <a:cubicBezTo>
                    <a:pt x="854" y="1257"/>
                    <a:pt x="860" y="1212"/>
                    <a:pt x="860" y="1170"/>
                  </a:cubicBezTo>
                  <a:lnTo>
                    <a:pt x="860" y="1170"/>
                  </a:lnTo>
                  <a:cubicBezTo>
                    <a:pt x="880" y="1174"/>
                    <a:pt x="899" y="1175"/>
                    <a:pt x="919" y="1175"/>
                  </a:cubicBezTo>
                  <a:lnTo>
                    <a:pt x="919" y="1175"/>
                  </a:lnTo>
                  <a:cubicBezTo>
                    <a:pt x="924" y="1350"/>
                    <a:pt x="960" y="1522"/>
                    <a:pt x="1024" y="1684"/>
                  </a:cubicBezTo>
                  <a:cubicBezTo>
                    <a:pt x="1031" y="1703"/>
                    <a:pt x="1041" y="1723"/>
                    <a:pt x="1059" y="1729"/>
                  </a:cubicBezTo>
                  <a:cubicBezTo>
                    <a:pt x="1081" y="1737"/>
                    <a:pt x="1106" y="1719"/>
                    <a:pt x="1115" y="1698"/>
                  </a:cubicBezTo>
                  <a:cubicBezTo>
                    <a:pt x="1124" y="1676"/>
                    <a:pt x="1121" y="1652"/>
                    <a:pt x="1118" y="1629"/>
                  </a:cubicBezTo>
                  <a:lnTo>
                    <a:pt x="1118" y="1629"/>
                  </a:lnTo>
                  <a:cubicBezTo>
                    <a:pt x="1101" y="1505"/>
                    <a:pt x="1073" y="1382"/>
                    <a:pt x="1035" y="1263"/>
                  </a:cubicBezTo>
                  <a:cubicBezTo>
                    <a:pt x="1026" y="1236"/>
                    <a:pt x="1018" y="1199"/>
                    <a:pt x="1007" y="1165"/>
                  </a:cubicBezTo>
                  <a:lnTo>
                    <a:pt x="1007" y="1165"/>
                  </a:lnTo>
                  <a:cubicBezTo>
                    <a:pt x="1016" y="1162"/>
                    <a:pt x="1026" y="1160"/>
                    <a:pt x="1035" y="1156"/>
                  </a:cubicBezTo>
                  <a:lnTo>
                    <a:pt x="1035" y="1156"/>
                  </a:lnTo>
                  <a:cubicBezTo>
                    <a:pt x="1057" y="1205"/>
                    <a:pt x="1081" y="1252"/>
                    <a:pt x="1107" y="1298"/>
                  </a:cubicBezTo>
                  <a:cubicBezTo>
                    <a:pt x="1164" y="1397"/>
                    <a:pt x="1233" y="1489"/>
                    <a:pt x="1311" y="1573"/>
                  </a:cubicBezTo>
                  <a:cubicBezTo>
                    <a:pt x="1324" y="1587"/>
                    <a:pt x="1340" y="1602"/>
                    <a:pt x="1360" y="1601"/>
                  </a:cubicBezTo>
                  <a:cubicBezTo>
                    <a:pt x="1383" y="1600"/>
                    <a:pt x="1399" y="1575"/>
                    <a:pt x="1400" y="1552"/>
                  </a:cubicBezTo>
                  <a:cubicBezTo>
                    <a:pt x="1400" y="1529"/>
                    <a:pt x="1389" y="1507"/>
                    <a:pt x="1378" y="1487"/>
                  </a:cubicBezTo>
                  <a:lnTo>
                    <a:pt x="1378" y="1487"/>
                  </a:lnTo>
                  <a:cubicBezTo>
                    <a:pt x="1373" y="1479"/>
                    <a:pt x="1369" y="1470"/>
                    <a:pt x="1364" y="1462"/>
                  </a:cubicBezTo>
                  <a:cubicBezTo>
                    <a:pt x="1306" y="1362"/>
                    <a:pt x="1240" y="1267"/>
                    <a:pt x="1167" y="1177"/>
                  </a:cubicBezTo>
                  <a:cubicBezTo>
                    <a:pt x="1151" y="1158"/>
                    <a:pt x="1133" y="1131"/>
                    <a:pt x="1113" y="1106"/>
                  </a:cubicBezTo>
                  <a:lnTo>
                    <a:pt x="1113" y="1106"/>
                  </a:lnTo>
                  <a:cubicBezTo>
                    <a:pt x="1123" y="1095"/>
                    <a:pt x="1132" y="1084"/>
                    <a:pt x="1140" y="1072"/>
                  </a:cubicBezTo>
                  <a:lnTo>
                    <a:pt x="1140" y="1072"/>
                  </a:lnTo>
                  <a:cubicBezTo>
                    <a:pt x="1220" y="1144"/>
                    <a:pt x="1307" y="1208"/>
                    <a:pt x="1399" y="1261"/>
                  </a:cubicBezTo>
                  <a:cubicBezTo>
                    <a:pt x="1450" y="1290"/>
                    <a:pt x="1501" y="1316"/>
                    <a:pt x="1554" y="1339"/>
                  </a:cubicBezTo>
                  <a:cubicBezTo>
                    <a:pt x="1572" y="1347"/>
                    <a:pt x="1594" y="1355"/>
                    <a:pt x="1611" y="1346"/>
                  </a:cubicBezTo>
                  <a:cubicBezTo>
                    <a:pt x="1632" y="1336"/>
                    <a:pt x="1637" y="1306"/>
                    <a:pt x="1629" y="1285"/>
                  </a:cubicBezTo>
                  <a:cubicBezTo>
                    <a:pt x="1620" y="1263"/>
                    <a:pt x="1600" y="1248"/>
                    <a:pt x="1582" y="1234"/>
                  </a:cubicBezTo>
                  <a:lnTo>
                    <a:pt x="1582" y="1234"/>
                  </a:lnTo>
                  <a:cubicBezTo>
                    <a:pt x="1509" y="1179"/>
                    <a:pt x="1434" y="1129"/>
                    <a:pt x="1355" y="1083"/>
                  </a:cubicBezTo>
                  <a:cubicBezTo>
                    <a:pt x="1325" y="1066"/>
                    <a:pt x="1295" y="1050"/>
                    <a:pt x="1265" y="1034"/>
                  </a:cubicBezTo>
                  <a:cubicBezTo>
                    <a:pt x="1240" y="1021"/>
                    <a:pt x="1209" y="1001"/>
                    <a:pt x="1178" y="985"/>
                  </a:cubicBezTo>
                  <a:cubicBezTo>
                    <a:pt x="1180" y="975"/>
                    <a:pt x="1182" y="966"/>
                    <a:pt x="1183" y="956"/>
                  </a:cubicBezTo>
                  <a:lnTo>
                    <a:pt x="1183" y="956"/>
                  </a:lnTo>
                  <a:cubicBezTo>
                    <a:pt x="1341" y="1017"/>
                    <a:pt x="1509" y="1052"/>
                    <a:pt x="1678" y="1058"/>
                  </a:cubicBezTo>
                  <a:cubicBezTo>
                    <a:pt x="1698" y="1059"/>
                    <a:pt x="1720" y="1058"/>
                    <a:pt x="1733" y="1043"/>
                  </a:cubicBezTo>
                  <a:cubicBezTo>
                    <a:pt x="1749" y="1026"/>
                    <a:pt x="1743" y="996"/>
                    <a:pt x="1727" y="98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23;p26"/>
            <p:cNvSpPr/>
            <p:nvPr/>
          </p:nvSpPr>
          <p:spPr>
            <a:xfrm>
              <a:off x="1267623" y="365760"/>
              <a:ext cx="548642" cy="548642"/>
            </a:xfrm>
            <a:custGeom>
              <a:rect b="b" l="l" r="r" t="t"/>
              <a:pathLst>
                <a:path extrusionOk="0" h="1693" w="1693">
                  <a:moveTo>
                    <a:pt x="1666" y="848"/>
                  </a:moveTo>
                  <a:cubicBezTo>
                    <a:pt x="1641" y="824"/>
                    <a:pt x="1606" y="813"/>
                    <a:pt x="1572" y="805"/>
                  </a:cubicBezTo>
                  <a:cubicBezTo>
                    <a:pt x="1553" y="800"/>
                    <a:pt x="1533" y="795"/>
                    <a:pt x="1514" y="790"/>
                  </a:cubicBezTo>
                  <a:cubicBezTo>
                    <a:pt x="1604" y="728"/>
                    <a:pt x="1732" y="611"/>
                    <a:pt x="1613" y="558"/>
                  </a:cubicBezTo>
                  <a:cubicBezTo>
                    <a:pt x="1581" y="544"/>
                    <a:pt x="1545" y="547"/>
                    <a:pt x="1510" y="550"/>
                  </a:cubicBezTo>
                  <a:cubicBezTo>
                    <a:pt x="1475" y="554"/>
                    <a:pt x="1440" y="558"/>
                    <a:pt x="1405" y="563"/>
                  </a:cubicBezTo>
                  <a:cubicBezTo>
                    <a:pt x="1459" y="487"/>
                    <a:pt x="1580" y="268"/>
                    <a:pt x="1427" y="269"/>
                  </a:cubicBezTo>
                  <a:cubicBezTo>
                    <a:pt x="1392" y="269"/>
                    <a:pt x="1360" y="286"/>
                    <a:pt x="1330" y="304"/>
                  </a:cubicBezTo>
                  <a:cubicBezTo>
                    <a:pt x="1312" y="314"/>
                    <a:pt x="1296" y="325"/>
                    <a:pt x="1279" y="335"/>
                  </a:cubicBezTo>
                  <a:cubicBezTo>
                    <a:pt x="1298" y="227"/>
                    <a:pt x="1306" y="54"/>
                    <a:pt x="1184" y="101"/>
                  </a:cubicBezTo>
                  <a:cubicBezTo>
                    <a:pt x="1151" y="113"/>
                    <a:pt x="1127" y="141"/>
                    <a:pt x="1105" y="168"/>
                  </a:cubicBezTo>
                  <a:cubicBezTo>
                    <a:pt x="1082" y="195"/>
                    <a:pt x="1062" y="223"/>
                    <a:pt x="1041" y="251"/>
                  </a:cubicBezTo>
                  <a:cubicBezTo>
                    <a:pt x="1025" y="159"/>
                    <a:pt x="955" y="-81"/>
                    <a:pt x="848" y="28"/>
                  </a:cubicBezTo>
                  <a:cubicBezTo>
                    <a:pt x="823" y="53"/>
                    <a:pt x="813" y="88"/>
                    <a:pt x="804" y="122"/>
                  </a:cubicBezTo>
                  <a:cubicBezTo>
                    <a:pt x="802" y="130"/>
                    <a:pt x="800" y="139"/>
                    <a:pt x="798" y="148"/>
                  </a:cubicBezTo>
                  <a:cubicBezTo>
                    <a:pt x="771" y="80"/>
                    <a:pt x="726" y="10"/>
                    <a:pt x="656" y="17"/>
                  </a:cubicBezTo>
                  <a:cubicBezTo>
                    <a:pt x="606" y="22"/>
                    <a:pt x="569" y="69"/>
                    <a:pt x="559" y="117"/>
                  </a:cubicBezTo>
                  <a:cubicBezTo>
                    <a:pt x="549" y="166"/>
                    <a:pt x="559" y="217"/>
                    <a:pt x="570" y="266"/>
                  </a:cubicBezTo>
                  <a:cubicBezTo>
                    <a:pt x="572" y="275"/>
                    <a:pt x="574" y="285"/>
                    <a:pt x="576" y="295"/>
                  </a:cubicBezTo>
                  <a:cubicBezTo>
                    <a:pt x="563" y="280"/>
                    <a:pt x="549" y="265"/>
                    <a:pt x="536" y="251"/>
                  </a:cubicBezTo>
                  <a:cubicBezTo>
                    <a:pt x="482" y="192"/>
                    <a:pt x="401" y="129"/>
                    <a:pt x="332" y="168"/>
                  </a:cubicBezTo>
                  <a:cubicBezTo>
                    <a:pt x="289" y="193"/>
                    <a:pt x="274" y="251"/>
                    <a:pt x="285" y="299"/>
                  </a:cubicBezTo>
                  <a:lnTo>
                    <a:pt x="285" y="299"/>
                  </a:lnTo>
                  <a:cubicBezTo>
                    <a:pt x="291" y="323"/>
                    <a:pt x="300" y="346"/>
                    <a:pt x="313" y="367"/>
                  </a:cubicBezTo>
                  <a:cubicBezTo>
                    <a:pt x="318" y="376"/>
                    <a:pt x="323" y="384"/>
                    <a:pt x="329" y="392"/>
                  </a:cubicBezTo>
                  <a:cubicBezTo>
                    <a:pt x="260" y="360"/>
                    <a:pt x="172" y="337"/>
                    <a:pt x="125" y="394"/>
                  </a:cubicBezTo>
                  <a:cubicBezTo>
                    <a:pt x="93" y="433"/>
                    <a:pt x="100" y="493"/>
                    <a:pt x="128" y="534"/>
                  </a:cubicBezTo>
                  <a:cubicBezTo>
                    <a:pt x="155" y="576"/>
                    <a:pt x="198" y="603"/>
                    <a:pt x="240" y="630"/>
                  </a:cubicBezTo>
                  <a:lnTo>
                    <a:pt x="265" y="647"/>
                  </a:lnTo>
                  <a:lnTo>
                    <a:pt x="206" y="644"/>
                  </a:lnTo>
                  <a:cubicBezTo>
                    <a:pt x="126" y="640"/>
                    <a:pt x="24" y="653"/>
                    <a:pt x="3" y="729"/>
                  </a:cubicBezTo>
                  <a:cubicBezTo>
                    <a:pt x="-10" y="777"/>
                    <a:pt x="20" y="829"/>
                    <a:pt x="63" y="856"/>
                  </a:cubicBezTo>
                  <a:lnTo>
                    <a:pt x="63" y="856"/>
                  </a:lnTo>
                  <a:cubicBezTo>
                    <a:pt x="64" y="857"/>
                    <a:pt x="65" y="857"/>
                    <a:pt x="66" y="858"/>
                  </a:cubicBezTo>
                  <a:cubicBezTo>
                    <a:pt x="95" y="874"/>
                    <a:pt x="126" y="886"/>
                    <a:pt x="158" y="891"/>
                  </a:cubicBezTo>
                  <a:cubicBezTo>
                    <a:pt x="87" y="917"/>
                    <a:pt x="9" y="963"/>
                    <a:pt x="16" y="1037"/>
                  </a:cubicBezTo>
                  <a:cubicBezTo>
                    <a:pt x="21" y="1086"/>
                    <a:pt x="68" y="1124"/>
                    <a:pt x="117" y="1134"/>
                  </a:cubicBezTo>
                  <a:cubicBezTo>
                    <a:pt x="166" y="1144"/>
                    <a:pt x="216" y="1133"/>
                    <a:pt x="265" y="1122"/>
                  </a:cubicBezTo>
                  <a:lnTo>
                    <a:pt x="294" y="1116"/>
                  </a:lnTo>
                  <a:lnTo>
                    <a:pt x="250" y="1156"/>
                  </a:lnTo>
                  <a:cubicBezTo>
                    <a:pt x="191" y="1210"/>
                    <a:pt x="128" y="1291"/>
                    <a:pt x="167" y="1360"/>
                  </a:cubicBezTo>
                  <a:cubicBezTo>
                    <a:pt x="192" y="1404"/>
                    <a:pt x="250" y="1418"/>
                    <a:pt x="299" y="1407"/>
                  </a:cubicBezTo>
                  <a:lnTo>
                    <a:pt x="299" y="1407"/>
                  </a:lnTo>
                  <a:cubicBezTo>
                    <a:pt x="323" y="1401"/>
                    <a:pt x="346" y="1392"/>
                    <a:pt x="367" y="1380"/>
                  </a:cubicBezTo>
                  <a:cubicBezTo>
                    <a:pt x="375" y="1375"/>
                    <a:pt x="383" y="1370"/>
                    <a:pt x="391" y="1364"/>
                  </a:cubicBezTo>
                  <a:cubicBezTo>
                    <a:pt x="359" y="1433"/>
                    <a:pt x="337" y="1521"/>
                    <a:pt x="394" y="1567"/>
                  </a:cubicBezTo>
                  <a:cubicBezTo>
                    <a:pt x="432" y="1599"/>
                    <a:pt x="492" y="1592"/>
                    <a:pt x="533" y="1565"/>
                  </a:cubicBezTo>
                  <a:cubicBezTo>
                    <a:pt x="574" y="1538"/>
                    <a:pt x="603" y="1494"/>
                    <a:pt x="630" y="1452"/>
                  </a:cubicBezTo>
                  <a:lnTo>
                    <a:pt x="646" y="1427"/>
                  </a:lnTo>
                  <a:cubicBezTo>
                    <a:pt x="645" y="1447"/>
                    <a:pt x="644" y="1467"/>
                    <a:pt x="643" y="1487"/>
                  </a:cubicBezTo>
                  <a:cubicBezTo>
                    <a:pt x="640" y="1566"/>
                    <a:pt x="652" y="1669"/>
                    <a:pt x="729" y="1690"/>
                  </a:cubicBezTo>
                  <a:cubicBezTo>
                    <a:pt x="777" y="1703"/>
                    <a:pt x="829" y="1672"/>
                    <a:pt x="855" y="1630"/>
                  </a:cubicBezTo>
                  <a:cubicBezTo>
                    <a:pt x="879" y="1593"/>
                    <a:pt x="888" y="1548"/>
                    <a:pt x="895" y="1504"/>
                  </a:cubicBezTo>
                  <a:cubicBezTo>
                    <a:pt x="956" y="1594"/>
                    <a:pt x="1080" y="1736"/>
                    <a:pt x="1134" y="1612"/>
                  </a:cubicBezTo>
                  <a:cubicBezTo>
                    <a:pt x="1148" y="1580"/>
                    <a:pt x="1146" y="1544"/>
                    <a:pt x="1142" y="1509"/>
                  </a:cubicBezTo>
                  <a:cubicBezTo>
                    <a:pt x="1138" y="1475"/>
                    <a:pt x="1134" y="1440"/>
                    <a:pt x="1129" y="1405"/>
                  </a:cubicBezTo>
                  <a:cubicBezTo>
                    <a:pt x="1205" y="1458"/>
                    <a:pt x="1424" y="1579"/>
                    <a:pt x="1423" y="1426"/>
                  </a:cubicBezTo>
                  <a:cubicBezTo>
                    <a:pt x="1423" y="1391"/>
                    <a:pt x="1405" y="1359"/>
                    <a:pt x="1388" y="1329"/>
                  </a:cubicBezTo>
                  <a:cubicBezTo>
                    <a:pt x="1378" y="1312"/>
                    <a:pt x="1367" y="1295"/>
                    <a:pt x="1357" y="1278"/>
                  </a:cubicBezTo>
                  <a:cubicBezTo>
                    <a:pt x="1465" y="1297"/>
                    <a:pt x="1638" y="1305"/>
                    <a:pt x="1591" y="1183"/>
                  </a:cubicBezTo>
                  <a:cubicBezTo>
                    <a:pt x="1579" y="1151"/>
                    <a:pt x="1551" y="1127"/>
                    <a:pt x="1524" y="1105"/>
                  </a:cubicBezTo>
                  <a:cubicBezTo>
                    <a:pt x="1497" y="1083"/>
                    <a:pt x="1469" y="1061"/>
                    <a:pt x="1441" y="1040"/>
                  </a:cubicBezTo>
                  <a:cubicBezTo>
                    <a:pt x="1535" y="1025"/>
                    <a:pt x="1775" y="956"/>
                    <a:pt x="1666" y="8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5;p4"/>
          <p:cNvPicPr preferRelativeResize="0"/>
          <p:nvPr/>
        </p:nvPicPr>
        <p:blipFill rotWithShape="1">
          <a:blip r:embed="rId2">
            <a:alphaModFix/>
          </a:blip>
          <a:srcRect b="49849" l="50188" r="-341" t="0"/>
          <a:stretch/>
        </p:blipFill>
        <p:spPr>
          <a:xfrm>
            <a:off x="1" y="3613350"/>
            <a:ext cx="1527048" cy="1527048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4"/>
          <p:cNvSpPr txBox="1"/>
          <p:nvPr>
            <p:ph type="title"/>
          </p:nvPr>
        </p:nvSpPr>
        <p:spPr>
          <a:xfrm>
            <a:off x="713225" y="539511"/>
            <a:ext cx="7717500" cy="59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7" name="Google Shape;17;p4"/>
          <p:cNvSpPr txBox="1"/>
          <p:nvPr>
            <p:ph idx="1" type="body"/>
          </p:nvPr>
        </p:nvSpPr>
        <p:spPr>
          <a:xfrm>
            <a:off x="713250" y="1316736"/>
            <a:ext cx="77175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 algn="ctr"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indent="-304800" lvl="1" marL="914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indent="-304800" lvl="2" marL="1371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indent="-304800" lvl="3" marL="1828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indent="-304800" lvl="4" marL="22860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indent="-304800" lvl="5" marL="2743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indent="-304800" lvl="6" marL="3200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indent="-304800" lvl="7" marL="3657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indent="-304800" lvl="8" marL="4114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/>
          <p:nvPr>
            <p:ph type="title"/>
          </p:nvPr>
        </p:nvSpPr>
        <p:spPr>
          <a:xfrm>
            <a:off x="713225" y="539500"/>
            <a:ext cx="7717500" cy="59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0" name="Google Shape;20;p5"/>
          <p:cNvSpPr txBox="1"/>
          <p:nvPr>
            <p:ph idx="1" type="subTitle"/>
          </p:nvPr>
        </p:nvSpPr>
        <p:spPr>
          <a:xfrm>
            <a:off x="4937760" y="3897400"/>
            <a:ext cx="22860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1" name="Google Shape;21;p5"/>
          <p:cNvSpPr txBox="1"/>
          <p:nvPr>
            <p:ph idx="2" type="subTitle"/>
          </p:nvPr>
        </p:nvSpPr>
        <p:spPr>
          <a:xfrm>
            <a:off x="1920240" y="3897400"/>
            <a:ext cx="22860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2" name="Google Shape;22;p5"/>
          <p:cNvSpPr txBox="1"/>
          <p:nvPr>
            <p:ph idx="3" type="subTitle"/>
          </p:nvPr>
        </p:nvSpPr>
        <p:spPr>
          <a:xfrm>
            <a:off x="4937760" y="3394601"/>
            <a:ext cx="2286000" cy="50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Font typeface="Cormorant Garamond Medium"/>
              <a:buNone/>
              <a:defRPr sz="2200">
                <a:solidFill>
                  <a:schemeClr val="dk1"/>
                </a:solidFill>
                <a:latin typeface="Cormorant Garamond Medium"/>
                <a:ea typeface="Cormorant Garamond Medium"/>
                <a:cs typeface="Cormorant Garamond Medium"/>
                <a:sym typeface="Cormorant Garamond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ormorant Garamond Medium"/>
              <a:buNone/>
              <a:defRPr sz="2000">
                <a:latin typeface="Cormorant Garamond Medium"/>
                <a:ea typeface="Cormorant Garamond Medium"/>
                <a:cs typeface="Cormorant Garamond Medium"/>
                <a:sym typeface="Cormorant Garamond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ormorant Garamond Medium"/>
              <a:buNone/>
              <a:defRPr sz="2000">
                <a:latin typeface="Cormorant Garamond Medium"/>
                <a:ea typeface="Cormorant Garamond Medium"/>
                <a:cs typeface="Cormorant Garamond Medium"/>
                <a:sym typeface="Cormorant Garamond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ormorant Garamond Medium"/>
              <a:buNone/>
              <a:defRPr sz="2000">
                <a:latin typeface="Cormorant Garamond Medium"/>
                <a:ea typeface="Cormorant Garamond Medium"/>
                <a:cs typeface="Cormorant Garamond Medium"/>
                <a:sym typeface="Cormorant Garamond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ormorant Garamond Medium"/>
              <a:buNone/>
              <a:defRPr sz="2000">
                <a:latin typeface="Cormorant Garamond Medium"/>
                <a:ea typeface="Cormorant Garamond Medium"/>
                <a:cs typeface="Cormorant Garamond Medium"/>
                <a:sym typeface="Cormorant Garamond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ormorant Garamond Medium"/>
              <a:buNone/>
              <a:defRPr sz="2000">
                <a:latin typeface="Cormorant Garamond Medium"/>
                <a:ea typeface="Cormorant Garamond Medium"/>
                <a:cs typeface="Cormorant Garamond Medium"/>
                <a:sym typeface="Cormorant Garamond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ormorant Garamond Medium"/>
              <a:buNone/>
              <a:defRPr sz="2000">
                <a:latin typeface="Cormorant Garamond Medium"/>
                <a:ea typeface="Cormorant Garamond Medium"/>
                <a:cs typeface="Cormorant Garamond Medium"/>
                <a:sym typeface="Cormorant Garamond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ormorant Garamond Medium"/>
              <a:buNone/>
              <a:defRPr sz="2000">
                <a:latin typeface="Cormorant Garamond Medium"/>
                <a:ea typeface="Cormorant Garamond Medium"/>
                <a:cs typeface="Cormorant Garamond Medium"/>
                <a:sym typeface="Cormorant Garamond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ormorant Garamond Medium"/>
              <a:buNone/>
              <a:defRPr sz="2000">
                <a:latin typeface="Cormorant Garamond Medium"/>
                <a:ea typeface="Cormorant Garamond Medium"/>
                <a:cs typeface="Cormorant Garamond Medium"/>
                <a:sym typeface="Cormorant Garamond Medium"/>
              </a:defRPr>
            </a:lvl9pPr>
          </a:lstStyle>
          <a:p/>
        </p:txBody>
      </p:sp>
      <p:sp>
        <p:nvSpPr>
          <p:cNvPr id="23" name="Google Shape;23;p5"/>
          <p:cNvSpPr txBox="1"/>
          <p:nvPr>
            <p:ph idx="4" type="subTitle"/>
          </p:nvPr>
        </p:nvSpPr>
        <p:spPr>
          <a:xfrm>
            <a:off x="1920240" y="3394601"/>
            <a:ext cx="2286000" cy="50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Font typeface="Cormorant Garamond Medium"/>
              <a:buNone/>
              <a:defRPr sz="2200">
                <a:solidFill>
                  <a:schemeClr val="dk1"/>
                </a:solidFill>
                <a:latin typeface="Cormorant Garamond Medium"/>
                <a:ea typeface="Cormorant Garamond Medium"/>
                <a:cs typeface="Cormorant Garamond Medium"/>
                <a:sym typeface="Cormorant Garamond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ormorant Garamond Medium"/>
              <a:buNone/>
              <a:defRPr sz="2000">
                <a:latin typeface="Cormorant Garamond Medium"/>
                <a:ea typeface="Cormorant Garamond Medium"/>
                <a:cs typeface="Cormorant Garamond Medium"/>
                <a:sym typeface="Cormorant Garamond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ormorant Garamond Medium"/>
              <a:buNone/>
              <a:defRPr sz="2000">
                <a:latin typeface="Cormorant Garamond Medium"/>
                <a:ea typeface="Cormorant Garamond Medium"/>
                <a:cs typeface="Cormorant Garamond Medium"/>
                <a:sym typeface="Cormorant Garamond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ormorant Garamond Medium"/>
              <a:buNone/>
              <a:defRPr sz="2000">
                <a:latin typeface="Cormorant Garamond Medium"/>
                <a:ea typeface="Cormorant Garamond Medium"/>
                <a:cs typeface="Cormorant Garamond Medium"/>
                <a:sym typeface="Cormorant Garamond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ormorant Garamond Medium"/>
              <a:buNone/>
              <a:defRPr sz="2000">
                <a:latin typeface="Cormorant Garamond Medium"/>
                <a:ea typeface="Cormorant Garamond Medium"/>
                <a:cs typeface="Cormorant Garamond Medium"/>
                <a:sym typeface="Cormorant Garamond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ormorant Garamond Medium"/>
              <a:buNone/>
              <a:defRPr sz="2000">
                <a:latin typeface="Cormorant Garamond Medium"/>
                <a:ea typeface="Cormorant Garamond Medium"/>
                <a:cs typeface="Cormorant Garamond Medium"/>
                <a:sym typeface="Cormorant Garamond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ormorant Garamond Medium"/>
              <a:buNone/>
              <a:defRPr sz="2000">
                <a:latin typeface="Cormorant Garamond Medium"/>
                <a:ea typeface="Cormorant Garamond Medium"/>
                <a:cs typeface="Cormorant Garamond Medium"/>
                <a:sym typeface="Cormorant Garamond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ormorant Garamond Medium"/>
              <a:buNone/>
              <a:defRPr sz="2000">
                <a:latin typeface="Cormorant Garamond Medium"/>
                <a:ea typeface="Cormorant Garamond Medium"/>
                <a:cs typeface="Cormorant Garamond Medium"/>
                <a:sym typeface="Cormorant Garamond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ormorant Garamond Medium"/>
              <a:buNone/>
              <a:defRPr sz="2000">
                <a:latin typeface="Cormorant Garamond Medium"/>
                <a:ea typeface="Cormorant Garamond Medium"/>
                <a:cs typeface="Cormorant Garamond Medium"/>
                <a:sym typeface="Cormorant Garamond Medium"/>
              </a:defRPr>
            </a:lvl9pPr>
          </a:lstStyle>
          <a:p/>
        </p:txBody>
      </p:sp>
      <p:grpSp>
        <p:nvGrpSpPr>
          <p:cNvPr id="24" name="Google Shape;24;p5"/>
          <p:cNvGrpSpPr/>
          <p:nvPr/>
        </p:nvGrpSpPr>
        <p:grpSpPr>
          <a:xfrm>
            <a:off x="1" y="182880"/>
            <a:ext cx="9143996" cy="4957518"/>
            <a:chOff x="1" y="182880"/>
            <a:chExt cx="9143996" cy="4957518"/>
          </a:xfrm>
        </p:grpSpPr>
        <p:pic>
          <p:nvPicPr>
            <p:cNvPr id="25" name="Google Shape;25;p5"/>
            <p:cNvPicPr preferRelativeResize="0"/>
            <p:nvPr/>
          </p:nvPicPr>
          <p:blipFill rotWithShape="1">
            <a:blip r:embed="rId2">
              <a:alphaModFix/>
            </a:blip>
            <a:srcRect b="891" l="0" r="49849" t="0"/>
            <a:stretch/>
          </p:blipFill>
          <p:spPr>
            <a:xfrm>
              <a:off x="7616949" y="182880"/>
              <a:ext cx="1527048" cy="30175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" name="Google Shape;26;p5"/>
            <p:cNvPicPr preferRelativeResize="0"/>
            <p:nvPr/>
          </p:nvPicPr>
          <p:blipFill rotWithShape="1">
            <a:blip r:embed="rId3">
              <a:alphaModFix/>
            </a:blip>
            <a:srcRect b="49849" l="50188" r="-341" t="0"/>
            <a:stretch/>
          </p:blipFill>
          <p:spPr>
            <a:xfrm>
              <a:off x="1" y="3613350"/>
              <a:ext cx="1527048" cy="15270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" name="Google Shape;27;p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525512" y="2198986"/>
              <a:ext cx="1522477" cy="152247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713225" y="539500"/>
            <a:ext cx="7717500" cy="59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/>
          <p:nvPr>
            <p:ph type="title"/>
          </p:nvPr>
        </p:nvSpPr>
        <p:spPr>
          <a:xfrm>
            <a:off x="713225" y="880057"/>
            <a:ext cx="3675900" cy="11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2" name="Google Shape;32;p7"/>
          <p:cNvSpPr txBox="1"/>
          <p:nvPr>
            <p:ph idx="1" type="subTitle"/>
          </p:nvPr>
        </p:nvSpPr>
        <p:spPr>
          <a:xfrm>
            <a:off x="713225" y="2251643"/>
            <a:ext cx="3675900" cy="20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pen Sans Light"/>
              <a:buChar char="○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4754875" y="1657350"/>
            <a:ext cx="3200400" cy="182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 txBox="1"/>
          <p:nvPr>
            <p:ph type="title"/>
          </p:nvPr>
        </p:nvSpPr>
        <p:spPr>
          <a:xfrm>
            <a:off x="4754875" y="1452825"/>
            <a:ext cx="3200400" cy="118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7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7" name="Google Shape;37;p9"/>
          <p:cNvSpPr txBox="1"/>
          <p:nvPr>
            <p:ph idx="1" type="subTitle"/>
          </p:nvPr>
        </p:nvSpPr>
        <p:spPr>
          <a:xfrm>
            <a:off x="4754875" y="2821897"/>
            <a:ext cx="3200400" cy="86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0"/>
          <p:cNvSpPr/>
          <p:nvPr>
            <p:ph idx="2" type="pic"/>
          </p:nvPr>
        </p:nvSpPr>
        <p:spPr>
          <a:xfrm>
            <a:off x="0" y="-2287"/>
            <a:ext cx="9144000" cy="5148000"/>
          </a:xfrm>
          <a:prstGeom prst="rect">
            <a:avLst/>
          </a:prstGeom>
          <a:noFill/>
          <a:ln>
            <a:noFill/>
          </a:ln>
        </p:spPr>
      </p:sp>
      <p:sp>
        <p:nvSpPr>
          <p:cNvPr id="40" name="Google Shape;40;p10"/>
          <p:cNvSpPr txBox="1"/>
          <p:nvPr>
            <p:ph type="title"/>
          </p:nvPr>
        </p:nvSpPr>
        <p:spPr>
          <a:xfrm>
            <a:off x="5687575" y="630936"/>
            <a:ext cx="2743200" cy="914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theme" Target="../theme/theme1.xml"/><Relationship Id="rId25" Type="http://schemas.openxmlformats.org/officeDocument/2006/relationships/slideLayout" Target="../slideLayouts/slideLayout25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morant Garamond Medium"/>
              <a:buNone/>
              <a:defRPr sz="3200">
                <a:solidFill>
                  <a:schemeClr val="dk1"/>
                </a:solidFill>
                <a:latin typeface="Cormorant Garamond Medium"/>
                <a:ea typeface="Cormorant Garamond Medium"/>
                <a:cs typeface="Cormorant Garamond Medium"/>
                <a:sym typeface="Cormorant Garamon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morant Garamond Medium"/>
              <a:buNone/>
              <a:defRPr sz="3200">
                <a:solidFill>
                  <a:schemeClr val="dk1"/>
                </a:solidFill>
                <a:latin typeface="Cormorant Garamond Medium"/>
                <a:ea typeface="Cormorant Garamond Medium"/>
                <a:cs typeface="Cormorant Garamond Medium"/>
                <a:sym typeface="Cormorant Garamon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morant Garamond Medium"/>
              <a:buNone/>
              <a:defRPr sz="3200">
                <a:solidFill>
                  <a:schemeClr val="dk1"/>
                </a:solidFill>
                <a:latin typeface="Cormorant Garamond Medium"/>
                <a:ea typeface="Cormorant Garamond Medium"/>
                <a:cs typeface="Cormorant Garamond Medium"/>
                <a:sym typeface="Cormorant Garamon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morant Garamond Medium"/>
              <a:buNone/>
              <a:defRPr sz="3200">
                <a:solidFill>
                  <a:schemeClr val="dk1"/>
                </a:solidFill>
                <a:latin typeface="Cormorant Garamond Medium"/>
                <a:ea typeface="Cormorant Garamond Medium"/>
                <a:cs typeface="Cormorant Garamond Medium"/>
                <a:sym typeface="Cormorant Garamon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morant Garamond Medium"/>
              <a:buNone/>
              <a:defRPr sz="3200">
                <a:solidFill>
                  <a:schemeClr val="dk1"/>
                </a:solidFill>
                <a:latin typeface="Cormorant Garamond Medium"/>
                <a:ea typeface="Cormorant Garamond Medium"/>
                <a:cs typeface="Cormorant Garamond Medium"/>
                <a:sym typeface="Cormorant Garamon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morant Garamond Medium"/>
              <a:buNone/>
              <a:defRPr sz="3200">
                <a:solidFill>
                  <a:schemeClr val="dk1"/>
                </a:solidFill>
                <a:latin typeface="Cormorant Garamond Medium"/>
                <a:ea typeface="Cormorant Garamond Medium"/>
                <a:cs typeface="Cormorant Garamond Medium"/>
                <a:sym typeface="Cormorant Garamon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morant Garamond Medium"/>
              <a:buNone/>
              <a:defRPr sz="3200">
                <a:solidFill>
                  <a:schemeClr val="dk1"/>
                </a:solidFill>
                <a:latin typeface="Cormorant Garamond Medium"/>
                <a:ea typeface="Cormorant Garamond Medium"/>
                <a:cs typeface="Cormorant Garamond Medium"/>
                <a:sym typeface="Cormorant Garamon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morant Garamond Medium"/>
              <a:buNone/>
              <a:defRPr sz="3200">
                <a:solidFill>
                  <a:schemeClr val="dk1"/>
                </a:solidFill>
                <a:latin typeface="Cormorant Garamond Medium"/>
                <a:ea typeface="Cormorant Garamond Medium"/>
                <a:cs typeface="Cormorant Garamond Medium"/>
                <a:sym typeface="Cormorant Garamon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morant Garamond Medium"/>
              <a:buNone/>
              <a:defRPr sz="3200">
                <a:solidFill>
                  <a:schemeClr val="dk1"/>
                </a:solidFill>
                <a:latin typeface="Cormorant Garamond Medium"/>
                <a:ea typeface="Cormorant Garamond Medium"/>
                <a:cs typeface="Cormorant Garamond Medium"/>
                <a:sym typeface="Cormorant Garamond Medium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ap"/>
              <a:buChar char="●"/>
              <a:defRPr sz="12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1pPr>
            <a:lvl2pPr indent="-3048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ap"/>
              <a:buChar char="○"/>
              <a:defRPr sz="12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2pPr>
            <a:lvl3pPr indent="-3048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ap"/>
              <a:buChar char="■"/>
              <a:defRPr sz="12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3pPr>
            <a:lvl4pPr indent="-3048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ap"/>
              <a:buChar char="●"/>
              <a:defRPr sz="12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4pPr>
            <a:lvl5pPr indent="-3048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ap"/>
              <a:buChar char="○"/>
              <a:defRPr sz="12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5pPr>
            <a:lvl6pPr indent="-3048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ap"/>
              <a:buChar char="■"/>
              <a:defRPr sz="12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6pPr>
            <a:lvl7pPr indent="-3048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ap"/>
              <a:buChar char="●"/>
              <a:defRPr sz="12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7pPr>
            <a:lvl8pPr indent="-3048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ap"/>
              <a:buChar char="○"/>
              <a:defRPr sz="12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8pPr>
            <a:lvl9pPr indent="-3048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ap"/>
              <a:buChar char="■"/>
              <a:defRPr sz="12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3.png"/><Relationship Id="rId6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7"/>
          <p:cNvSpPr/>
          <p:nvPr/>
        </p:nvSpPr>
        <p:spPr>
          <a:xfrm>
            <a:off x="851850" y="4080499"/>
            <a:ext cx="3933900" cy="9546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229" name="Google Shape;229;p27"/>
          <p:cNvSpPr txBox="1"/>
          <p:nvPr>
            <p:ph type="ctrTitle"/>
          </p:nvPr>
        </p:nvSpPr>
        <p:spPr>
          <a:xfrm>
            <a:off x="426900" y="182875"/>
            <a:ext cx="5683800" cy="954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MBTI Prediction Model</a:t>
            </a:r>
            <a:endParaRPr/>
          </a:p>
        </p:txBody>
      </p:sp>
      <p:sp>
        <p:nvSpPr>
          <p:cNvPr id="230" name="Google Shape;230;p27"/>
          <p:cNvSpPr txBox="1"/>
          <p:nvPr>
            <p:ph idx="1" type="subTitle"/>
          </p:nvPr>
        </p:nvSpPr>
        <p:spPr>
          <a:xfrm>
            <a:off x="990575" y="4035024"/>
            <a:ext cx="35196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Presented by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Anushka Kumar - J007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Laavanya Mishra - J035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Yatharth Desai - J075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1" name="Google Shape;231;p27"/>
          <p:cNvGrpSpPr/>
          <p:nvPr/>
        </p:nvGrpSpPr>
        <p:grpSpPr>
          <a:xfrm>
            <a:off x="5737924" y="182880"/>
            <a:ext cx="3406075" cy="4960608"/>
            <a:chOff x="5737924" y="182880"/>
            <a:chExt cx="3406075" cy="4960608"/>
          </a:xfrm>
        </p:grpSpPr>
        <p:pic>
          <p:nvPicPr>
            <p:cNvPr id="232" name="Google Shape;232;p2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737924" y="182880"/>
              <a:ext cx="3045076" cy="30449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3" name="Google Shape;233;p27"/>
            <p:cNvPicPr preferRelativeResize="0"/>
            <p:nvPr/>
          </p:nvPicPr>
          <p:blipFill rotWithShape="1">
            <a:blip r:embed="rId4">
              <a:alphaModFix/>
            </a:blip>
            <a:srcRect b="5997" l="0" r="24919" t="0"/>
            <a:stretch/>
          </p:blipFill>
          <p:spPr>
            <a:xfrm>
              <a:off x="6858000" y="2281415"/>
              <a:ext cx="2285999" cy="28620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4" name="Google Shape;234;p2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099175" y="3083539"/>
              <a:ext cx="1522477" cy="152247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35" name="Google Shape;235;p27"/>
          <p:cNvGrpSpPr/>
          <p:nvPr/>
        </p:nvGrpSpPr>
        <p:grpSpPr>
          <a:xfrm>
            <a:off x="7516368" y="0"/>
            <a:ext cx="0" cy="5143500"/>
            <a:chOff x="6091244" y="0"/>
            <a:chExt cx="0" cy="5143500"/>
          </a:xfrm>
        </p:grpSpPr>
        <p:cxnSp>
          <p:nvCxnSpPr>
            <p:cNvPr id="236" name="Google Shape;236;p27"/>
            <p:cNvCxnSpPr/>
            <p:nvPr/>
          </p:nvCxnSpPr>
          <p:spPr>
            <a:xfrm>
              <a:off x="6091244" y="3771900"/>
              <a:ext cx="0" cy="1371600"/>
            </a:xfrm>
            <a:prstGeom prst="straightConnector1">
              <a:avLst/>
            </a:prstGeom>
            <a:noFill/>
            <a:ln cap="rnd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7" name="Google Shape;237;p27"/>
            <p:cNvCxnSpPr/>
            <p:nvPr/>
          </p:nvCxnSpPr>
          <p:spPr>
            <a:xfrm>
              <a:off x="6091244" y="0"/>
              <a:ext cx="0" cy="1371600"/>
            </a:xfrm>
            <a:prstGeom prst="straightConnector1">
              <a:avLst/>
            </a:prstGeom>
            <a:noFill/>
            <a:ln cap="rnd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238" name="Google Shape;238;p27"/>
          <p:cNvGrpSpPr/>
          <p:nvPr/>
        </p:nvGrpSpPr>
        <p:grpSpPr>
          <a:xfrm>
            <a:off x="6007608" y="533094"/>
            <a:ext cx="2953510" cy="4070894"/>
            <a:chOff x="6007608" y="533094"/>
            <a:chExt cx="2953510" cy="4070894"/>
          </a:xfrm>
        </p:grpSpPr>
        <p:sp>
          <p:nvSpPr>
            <p:cNvPr id="239" name="Google Shape;239;p27"/>
            <p:cNvSpPr/>
            <p:nvPr/>
          </p:nvSpPr>
          <p:spPr>
            <a:xfrm>
              <a:off x="6281928" y="2956816"/>
              <a:ext cx="640081" cy="640081"/>
            </a:xfrm>
            <a:custGeom>
              <a:rect b="b" l="l" r="r" t="t"/>
              <a:pathLst>
                <a:path extrusionOk="0" h="1693" w="1693">
                  <a:moveTo>
                    <a:pt x="1666" y="848"/>
                  </a:moveTo>
                  <a:cubicBezTo>
                    <a:pt x="1641" y="824"/>
                    <a:pt x="1606" y="813"/>
                    <a:pt x="1572" y="805"/>
                  </a:cubicBezTo>
                  <a:cubicBezTo>
                    <a:pt x="1553" y="800"/>
                    <a:pt x="1533" y="795"/>
                    <a:pt x="1514" y="790"/>
                  </a:cubicBezTo>
                  <a:cubicBezTo>
                    <a:pt x="1604" y="728"/>
                    <a:pt x="1732" y="611"/>
                    <a:pt x="1613" y="558"/>
                  </a:cubicBezTo>
                  <a:cubicBezTo>
                    <a:pt x="1581" y="544"/>
                    <a:pt x="1545" y="547"/>
                    <a:pt x="1510" y="550"/>
                  </a:cubicBezTo>
                  <a:cubicBezTo>
                    <a:pt x="1475" y="554"/>
                    <a:pt x="1440" y="558"/>
                    <a:pt x="1405" y="563"/>
                  </a:cubicBezTo>
                  <a:cubicBezTo>
                    <a:pt x="1459" y="487"/>
                    <a:pt x="1580" y="268"/>
                    <a:pt x="1427" y="269"/>
                  </a:cubicBezTo>
                  <a:cubicBezTo>
                    <a:pt x="1392" y="269"/>
                    <a:pt x="1360" y="286"/>
                    <a:pt x="1330" y="304"/>
                  </a:cubicBezTo>
                  <a:cubicBezTo>
                    <a:pt x="1312" y="314"/>
                    <a:pt x="1296" y="325"/>
                    <a:pt x="1279" y="335"/>
                  </a:cubicBezTo>
                  <a:cubicBezTo>
                    <a:pt x="1298" y="227"/>
                    <a:pt x="1306" y="54"/>
                    <a:pt x="1184" y="101"/>
                  </a:cubicBezTo>
                  <a:cubicBezTo>
                    <a:pt x="1151" y="113"/>
                    <a:pt x="1127" y="141"/>
                    <a:pt x="1105" y="168"/>
                  </a:cubicBezTo>
                  <a:cubicBezTo>
                    <a:pt x="1082" y="195"/>
                    <a:pt x="1062" y="223"/>
                    <a:pt x="1041" y="251"/>
                  </a:cubicBezTo>
                  <a:cubicBezTo>
                    <a:pt x="1025" y="159"/>
                    <a:pt x="955" y="-81"/>
                    <a:pt x="848" y="28"/>
                  </a:cubicBezTo>
                  <a:cubicBezTo>
                    <a:pt x="823" y="53"/>
                    <a:pt x="813" y="88"/>
                    <a:pt x="804" y="122"/>
                  </a:cubicBezTo>
                  <a:cubicBezTo>
                    <a:pt x="802" y="130"/>
                    <a:pt x="800" y="139"/>
                    <a:pt x="798" y="148"/>
                  </a:cubicBezTo>
                  <a:cubicBezTo>
                    <a:pt x="771" y="80"/>
                    <a:pt x="726" y="10"/>
                    <a:pt x="656" y="17"/>
                  </a:cubicBezTo>
                  <a:cubicBezTo>
                    <a:pt x="606" y="22"/>
                    <a:pt x="569" y="69"/>
                    <a:pt x="559" y="117"/>
                  </a:cubicBezTo>
                  <a:cubicBezTo>
                    <a:pt x="549" y="166"/>
                    <a:pt x="559" y="217"/>
                    <a:pt x="570" y="266"/>
                  </a:cubicBezTo>
                  <a:cubicBezTo>
                    <a:pt x="572" y="275"/>
                    <a:pt x="574" y="285"/>
                    <a:pt x="576" y="295"/>
                  </a:cubicBezTo>
                  <a:cubicBezTo>
                    <a:pt x="563" y="280"/>
                    <a:pt x="549" y="265"/>
                    <a:pt x="536" y="251"/>
                  </a:cubicBezTo>
                  <a:cubicBezTo>
                    <a:pt x="482" y="192"/>
                    <a:pt x="401" y="129"/>
                    <a:pt x="332" y="168"/>
                  </a:cubicBezTo>
                  <a:cubicBezTo>
                    <a:pt x="289" y="193"/>
                    <a:pt x="274" y="251"/>
                    <a:pt x="285" y="299"/>
                  </a:cubicBezTo>
                  <a:lnTo>
                    <a:pt x="285" y="299"/>
                  </a:lnTo>
                  <a:cubicBezTo>
                    <a:pt x="291" y="323"/>
                    <a:pt x="300" y="346"/>
                    <a:pt x="313" y="367"/>
                  </a:cubicBezTo>
                  <a:cubicBezTo>
                    <a:pt x="318" y="376"/>
                    <a:pt x="323" y="384"/>
                    <a:pt x="329" y="392"/>
                  </a:cubicBezTo>
                  <a:cubicBezTo>
                    <a:pt x="260" y="360"/>
                    <a:pt x="172" y="337"/>
                    <a:pt x="125" y="394"/>
                  </a:cubicBezTo>
                  <a:cubicBezTo>
                    <a:pt x="93" y="433"/>
                    <a:pt x="100" y="493"/>
                    <a:pt x="128" y="534"/>
                  </a:cubicBezTo>
                  <a:cubicBezTo>
                    <a:pt x="155" y="576"/>
                    <a:pt x="198" y="603"/>
                    <a:pt x="240" y="630"/>
                  </a:cubicBezTo>
                  <a:lnTo>
                    <a:pt x="265" y="647"/>
                  </a:lnTo>
                  <a:lnTo>
                    <a:pt x="206" y="644"/>
                  </a:lnTo>
                  <a:cubicBezTo>
                    <a:pt x="126" y="640"/>
                    <a:pt x="24" y="653"/>
                    <a:pt x="3" y="729"/>
                  </a:cubicBezTo>
                  <a:cubicBezTo>
                    <a:pt x="-10" y="777"/>
                    <a:pt x="20" y="829"/>
                    <a:pt x="63" y="856"/>
                  </a:cubicBezTo>
                  <a:lnTo>
                    <a:pt x="63" y="856"/>
                  </a:lnTo>
                  <a:cubicBezTo>
                    <a:pt x="64" y="857"/>
                    <a:pt x="65" y="857"/>
                    <a:pt x="66" y="858"/>
                  </a:cubicBezTo>
                  <a:cubicBezTo>
                    <a:pt x="95" y="874"/>
                    <a:pt x="126" y="886"/>
                    <a:pt x="158" y="891"/>
                  </a:cubicBezTo>
                  <a:cubicBezTo>
                    <a:pt x="87" y="917"/>
                    <a:pt x="9" y="963"/>
                    <a:pt x="16" y="1037"/>
                  </a:cubicBezTo>
                  <a:cubicBezTo>
                    <a:pt x="21" y="1086"/>
                    <a:pt x="68" y="1124"/>
                    <a:pt x="117" y="1134"/>
                  </a:cubicBezTo>
                  <a:cubicBezTo>
                    <a:pt x="166" y="1144"/>
                    <a:pt x="216" y="1133"/>
                    <a:pt x="265" y="1122"/>
                  </a:cubicBezTo>
                  <a:lnTo>
                    <a:pt x="294" y="1116"/>
                  </a:lnTo>
                  <a:lnTo>
                    <a:pt x="250" y="1156"/>
                  </a:lnTo>
                  <a:cubicBezTo>
                    <a:pt x="191" y="1210"/>
                    <a:pt x="128" y="1291"/>
                    <a:pt x="167" y="1360"/>
                  </a:cubicBezTo>
                  <a:cubicBezTo>
                    <a:pt x="192" y="1404"/>
                    <a:pt x="250" y="1418"/>
                    <a:pt x="299" y="1407"/>
                  </a:cubicBezTo>
                  <a:lnTo>
                    <a:pt x="299" y="1407"/>
                  </a:lnTo>
                  <a:cubicBezTo>
                    <a:pt x="323" y="1401"/>
                    <a:pt x="346" y="1392"/>
                    <a:pt x="367" y="1380"/>
                  </a:cubicBezTo>
                  <a:cubicBezTo>
                    <a:pt x="375" y="1375"/>
                    <a:pt x="383" y="1370"/>
                    <a:pt x="391" y="1364"/>
                  </a:cubicBezTo>
                  <a:cubicBezTo>
                    <a:pt x="359" y="1433"/>
                    <a:pt x="337" y="1521"/>
                    <a:pt x="394" y="1567"/>
                  </a:cubicBezTo>
                  <a:cubicBezTo>
                    <a:pt x="432" y="1599"/>
                    <a:pt x="492" y="1592"/>
                    <a:pt x="533" y="1565"/>
                  </a:cubicBezTo>
                  <a:cubicBezTo>
                    <a:pt x="574" y="1538"/>
                    <a:pt x="603" y="1494"/>
                    <a:pt x="630" y="1452"/>
                  </a:cubicBezTo>
                  <a:lnTo>
                    <a:pt x="646" y="1427"/>
                  </a:lnTo>
                  <a:cubicBezTo>
                    <a:pt x="645" y="1447"/>
                    <a:pt x="644" y="1467"/>
                    <a:pt x="643" y="1487"/>
                  </a:cubicBezTo>
                  <a:cubicBezTo>
                    <a:pt x="640" y="1566"/>
                    <a:pt x="652" y="1669"/>
                    <a:pt x="729" y="1690"/>
                  </a:cubicBezTo>
                  <a:cubicBezTo>
                    <a:pt x="777" y="1703"/>
                    <a:pt x="829" y="1672"/>
                    <a:pt x="855" y="1630"/>
                  </a:cubicBezTo>
                  <a:cubicBezTo>
                    <a:pt x="879" y="1593"/>
                    <a:pt x="888" y="1548"/>
                    <a:pt x="895" y="1504"/>
                  </a:cubicBezTo>
                  <a:cubicBezTo>
                    <a:pt x="956" y="1594"/>
                    <a:pt x="1080" y="1736"/>
                    <a:pt x="1134" y="1612"/>
                  </a:cubicBezTo>
                  <a:cubicBezTo>
                    <a:pt x="1148" y="1580"/>
                    <a:pt x="1146" y="1544"/>
                    <a:pt x="1142" y="1509"/>
                  </a:cubicBezTo>
                  <a:cubicBezTo>
                    <a:pt x="1138" y="1475"/>
                    <a:pt x="1134" y="1440"/>
                    <a:pt x="1129" y="1405"/>
                  </a:cubicBezTo>
                  <a:cubicBezTo>
                    <a:pt x="1205" y="1458"/>
                    <a:pt x="1424" y="1579"/>
                    <a:pt x="1423" y="1426"/>
                  </a:cubicBezTo>
                  <a:cubicBezTo>
                    <a:pt x="1423" y="1391"/>
                    <a:pt x="1405" y="1359"/>
                    <a:pt x="1388" y="1329"/>
                  </a:cubicBezTo>
                  <a:cubicBezTo>
                    <a:pt x="1378" y="1312"/>
                    <a:pt x="1367" y="1295"/>
                    <a:pt x="1357" y="1278"/>
                  </a:cubicBezTo>
                  <a:cubicBezTo>
                    <a:pt x="1465" y="1297"/>
                    <a:pt x="1638" y="1305"/>
                    <a:pt x="1591" y="1183"/>
                  </a:cubicBezTo>
                  <a:cubicBezTo>
                    <a:pt x="1579" y="1151"/>
                    <a:pt x="1551" y="1127"/>
                    <a:pt x="1524" y="1105"/>
                  </a:cubicBezTo>
                  <a:cubicBezTo>
                    <a:pt x="1497" y="1083"/>
                    <a:pt x="1469" y="1061"/>
                    <a:pt x="1441" y="1040"/>
                  </a:cubicBezTo>
                  <a:cubicBezTo>
                    <a:pt x="1535" y="1025"/>
                    <a:pt x="1775" y="956"/>
                    <a:pt x="1666" y="8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0;p27"/>
            <p:cNvSpPr/>
            <p:nvPr/>
          </p:nvSpPr>
          <p:spPr>
            <a:xfrm>
              <a:off x="6784848" y="3511296"/>
              <a:ext cx="548642" cy="548642"/>
            </a:xfrm>
            <a:custGeom>
              <a:rect b="b" l="l" r="r" t="t"/>
              <a:pathLst>
                <a:path extrusionOk="0" h="1693" w="1693">
                  <a:moveTo>
                    <a:pt x="1666" y="848"/>
                  </a:moveTo>
                  <a:cubicBezTo>
                    <a:pt x="1641" y="824"/>
                    <a:pt x="1606" y="813"/>
                    <a:pt x="1572" y="805"/>
                  </a:cubicBezTo>
                  <a:cubicBezTo>
                    <a:pt x="1553" y="800"/>
                    <a:pt x="1533" y="795"/>
                    <a:pt x="1514" y="790"/>
                  </a:cubicBezTo>
                  <a:cubicBezTo>
                    <a:pt x="1604" y="728"/>
                    <a:pt x="1732" y="611"/>
                    <a:pt x="1613" y="558"/>
                  </a:cubicBezTo>
                  <a:cubicBezTo>
                    <a:pt x="1581" y="544"/>
                    <a:pt x="1545" y="547"/>
                    <a:pt x="1510" y="550"/>
                  </a:cubicBezTo>
                  <a:cubicBezTo>
                    <a:pt x="1475" y="554"/>
                    <a:pt x="1440" y="558"/>
                    <a:pt x="1405" y="563"/>
                  </a:cubicBezTo>
                  <a:cubicBezTo>
                    <a:pt x="1459" y="487"/>
                    <a:pt x="1580" y="268"/>
                    <a:pt x="1427" y="269"/>
                  </a:cubicBezTo>
                  <a:cubicBezTo>
                    <a:pt x="1392" y="269"/>
                    <a:pt x="1360" y="286"/>
                    <a:pt x="1330" y="304"/>
                  </a:cubicBezTo>
                  <a:cubicBezTo>
                    <a:pt x="1312" y="314"/>
                    <a:pt x="1296" y="325"/>
                    <a:pt x="1279" y="335"/>
                  </a:cubicBezTo>
                  <a:cubicBezTo>
                    <a:pt x="1298" y="227"/>
                    <a:pt x="1306" y="54"/>
                    <a:pt x="1184" y="101"/>
                  </a:cubicBezTo>
                  <a:cubicBezTo>
                    <a:pt x="1151" y="113"/>
                    <a:pt x="1127" y="141"/>
                    <a:pt x="1105" y="168"/>
                  </a:cubicBezTo>
                  <a:cubicBezTo>
                    <a:pt x="1082" y="195"/>
                    <a:pt x="1062" y="223"/>
                    <a:pt x="1041" y="251"/>
                  </a:cubicBezTo>
                  <a:cubicBezTo>
                    <a:pt x="1025" y="159"/>
                    <a:pt x="955" y="-81"/>
                    <a:pt x="848" y="28"/>
                  </a:cubicBezTo>
                  <a:cubicBezTo>
                    <a:pt x="823" y="53"/>
                    <a:pt x="813" y="88"/>
                    <a:pt x="804" y="122"/>
                  </a:cubicBezTo>
                  <a:cubicBezTo>
                    <a:pt x="802" y="130"/>
                    <a:pt x="800" y="139"/>
                    <a:pt x="798" y="148"/>
                  </a:cubicBezTo>
                  <a:cubicBezTo>
                    <a:pt x="771" y="80"/>
                    <a:pt x="726" y="10"/>
                    <a:pt x="656" y="17"/>
                  </a:cubicBezTo>
                  <a:cubicBezTo>
                    <a:pt x="606" y="22"/>
                    <a:pt x="569" y="69"/>
                    <a:pt x="559" y="117"/>
                  </a:cubicBezTo>
                  <a:cubicBezTo>
                    <a:pt x="549" y="166"/>
                    <a:pt x="559" y="217"/>
                    <a:pt x="570" y="266"/>
                  </a:cubicBezTo>
                  <a:cubicBezTo>
                    <a:pt x="572" y="275"/>
                    <a:pt x="574" y="285"/>
                    <a:pt x="576" y="295"/>
                  </a:cubicBezTo>
                  <a:cubicBezTo>
                    <a:pt x="563" y="280"/>
                    <a:pt x="549" y="265"/>
                    <a:pt x="536" y="251"/>
                  </a:cubicBezTo>
                  <a:cubicBezTo>
                    <a:pt x="482" y="192"/>
                    <a:pt x="401" y="129"/>
                    <a:pt x="332" y="168"/>
                  </a:cubicBezTo>
                  <a:cubicBezTo>
                    <a:pt x="289" y="193"/>
                    <a:pt x="274" y="251"/>
                    <a:pt x="285" y="299"/>
                  </a:cubicBezTo>
                  <a:lnTo>
                    <a:pt x="285" y="299"/>
                  </a:lnTo>
                  <a:cubicBezTo>
                    <a:pt x="291" y="323"/>
                    <a:pt x="300" y="346"/>
                    <a:pt x="313" y="367"/>
                  </a:cubicBezTo>
                  <a:cubicBezTo>
                    <a:pt x="318" y="376"/>
                    <a:pt x="323" y="384"/>
                    <a:pt x="329" y="392"/>
                  </a:cubicBezTo>
                  <a:cubicBezTo>
                    <a:pt x="260" y="360"/>
                    <a:pt x="172" y="337"/>
                    <a:pt x="125" y="394"/>
                  </a:cubicBezTo>
                  <a:cubicBezTo>
                    <a:pt x="93" y="433"/>
                    <a:pt x="100" y="493"/>
                    <a:pt x="128" y="534"/>
                  </a:cubicBezTo>
                  <a:cubicBezTo>
                    <a:pt x="155" y="576"/>
                    <a:pt x="198" y="603"/>
                    <a:pt x="240" y="630"/>
                  </a:cubicBezTo>
                  <a:lnTo>
                    <a:pt x="265" y="647"/>
                  </a:lnTo>
                  <a:lnTo>
                    <a:pt x="206" y="644"/>
                  </a:lnTo>
                  <a:cubicBezTo>
                    <a:pt x="126" y="640"/>
                    <a:pt x="24" y="653"/>
                    <a:pt x="3" y="729"/>
                  </a:cubicBezTo>
                  <a:cubicBezTo>
                    <a:pt x="-10" y="777"/>
                    <a:pt x="20" y="829"/>
                    <a:pt x="63" y="856"/>
                  </a:cubicBezTo>
                  <a:lnTo>
                    <a:pt x="63" y="856"/>
                  </a:lnTo>
                  <a:cubicBezTo>
                    <a:pt x="64" y="857"/>
                    <a:pt x="65" y="857"/>
                    <a:pt x="66" y="858"/>
                  </a:cubicBezTo>
                  <a:cubicBezTo>
                    <a:pt x="95" y="874"/>
                    <a:pt x="126" y="886"/>
                    <a:pt x="158" y="891"/>
                  </a:cubicBezTo>
                  <a:cubicBezTo>
                    <a:pt x="87" y="917"/>
                    <a:pt x="9" y="963"/>
                    <a:pt x="16" y="1037"/>
                  </a:cubicBezTo>
                  <a:cubicBezTo>
                    <a:pt x="21" y="1086"/>
                    <a:pt x="68" y="1124"/>
                    <a:pt x="117" y="1134"/>
                  </a:cubicBezTo>
                  <a:cubicBezTo>
                    <a:pt x="166" y="1144"/>
                    <a:pt x="216" y="1133"/>
                    <a:pt x="265" y="1122"/>
                  </a:cubicBezTo>
                  <a:lnTo>
                    <a:pt x="294" y="1116"/>
                  </a:lnTo>
                  <a:lnTo>
                    <a:pt x="250" y="1156"/>
                  </a:lnTo>
                  <a:cubicBezTo>
                    <a:pt x="191" y="1210"/>
                    <a:pt x="128" y="1291"/>
                    <a:pt x="167" y="1360"/>
                  </a:cubicBezTo>
                  <a:cubicBezTo>
                    <a:pt x="192" y="1404"/>
                    <a:pt x="250" y="1418"/>
                    <a:pt x="299" y="1407"/>
                  </a:cubicBezTo>
                  <a:lnTo>
                    <a:pt x="299" y="1407"/>
                  </a:lnTo>
                  <a:cubicBezTo>
                    <a:pt x="323" y="1401"/>
                    <a:pt x="346" y="1392"/>
                    <a:pt x="367" y="1380"/>
                  </a:cubicBezTo>
                  <a:cubicBezTo>
                    <a:pt x="375" y="1375"/>
                    <a:pt x="383" y="1370"/>
                    <a:pt x="391" y="1364"/>
                  </a:cubicBezTo>
                  <a:cubicBezTo>
                    <a:pt x="359" y="1433"/>
                    <a:pt x="337" y="1521"/>
                    <a:pt x="394" y="1567"/>
                  </a:cubicBezTo>
                  <a:cubicBezTo>
                    <a:pt x="432" y="1599"/>
                    <a:pt x="492" y="1592"/>
                    <a:pt x="533" y="1565"/>
                  </a:cubicBezTo>
                  <a:cubicBezTo>
                    <a:pt x="574" y="1538"/>
                    <a:pt x="603" y="1494"/>
                    <a:pt x="630" y="1452"/>
                  </a:cubicBezTo>
                  <a:lnTo>
                    <a:pt x="646" y="1427"/>
                  </a:lnTo>
                  <a:cubicBezTo>
                    <a:pt x="645" y="1447"/>
                    <a:pt x="644" y="1467"/>
                    <a:pt x="643" y="1487"/>
                  </a:cubicBezTo>
                  <a:cubicBezTo>
                    <a:pt x="640" y="1566"/>
                    <a:pt x="652" y="1669"/>
                    <a:pt x="729" y="1690"/>
                  </a:cubicBezTo>
                  <a:cubicBezTo>
                    <a:pt x="777" y="1703"/>
                    <a:pt x="829" y="1672"/>
                    <a:pt x="855" y="1630"/>
                  </a:cubicBezTo>
                  <a:cubicBezTo>
                    <a:pt x="879" y="1593"/>
                    <a:pt x="888" y="1548"/>
                    <a:pt x="895" y="1504"/>
                  </a:cubicBezTo>
                  <a:cubicBezTo>
                    <a:pt x="956" y="1594"/>
                    <a:pt x="1080" y="1736"/>
                    <a:pt x="1134" y="1612"/>
                  </a:cubicBezTo>
                  <a:cubicBezTo>
                    <a:pt x="1148" y="1580"/>
                    <a:pt x="1146" y="1544"/>
                    <a:pt x="1142" y="1509"/>
                  </a:cubicBezTo>
                  <a:cubicBezTo>
                    <a:pt x="1138" y="1475"/>
                    <a:pt x="1134" y="1440"/>
                    <a:pt x="1129" y="1405"/>
                  </a:cubicBezTo>
                  <a:cubicBezTo>
                    <a:pt x="1205" y="1458"/>
                    <a:pt x="1424" y="1579"/>
                    <a:pt x="1423" y="1426"/>
                  </a:cubicBezTo>
                  <a:cubicBezTo>
                    <a:pt x="1423" y="1391"/>
                    <a:pt x="1405" y="1359"/>
                    <a:pt x="1388" y="1329"/>
                  </a:cubicBezTo>
                  <a:cubicBezTo>
                    <a:pt x="1378" y="1312"/>
                    <a:pt x="1367" y="1295"/>
                    <a:pt x="1357" y="1278"/>
                  </a:cubicBezTo>
                  <a:cubicBezTo>
                    <a:pt x="1465" y="1297"/>
                    <a:pt x="1638" y="1305"/>
                    <a:pt x="1591" y="1183"/>
                  </a:cubicBezTo>
                  <a:cubicBezTo>
                    <a:pt x="1579" y="1151"/>
                    <a:pt x="1551" y="1127"/>
                    <a:pt x="1524" y="1105"/>
                  </a:cubicBezTo>
                  <a:cubicBezTo>
                    <a:pt x="1497" y="1083"/>
                    <a:pt x="1469" y="1061"/>
                    <a:pt x="1441" y="1040"/>
                  </a:cubicBezTo>
                  <a:cubicBezTo>
                    <a:pt x="1535" y="1025"/>
                    <a:pt x="1775" y="956"/>
                    <a:pt x="1666" y="8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1;p27"/>
            <p:cNvSpPr/>
            <p:nvPr/>
          </p:nvSpPr>
          <p:spPr>
            <a:xfrm>
              <a:off x="6007608" y="533094"/>
              <a:ext cx="1280159" cy="1339901"/>
            </a:xfrm>
            <a:custGeom>
              <a:rect b="b" l="l" r="r" t="t"/>
              <a:pathLst>
                <a:path extrusionOk="0" h="1743" w="1659">
                  <a:moveTo>
                    <a:pt x="1575" y="634"/>
                  </a:moveTo>
                  <a:cubicBezTo>
                    <a:pt x="1583" y="592"/>
                    <a:pt x="1576" y="548"/>
                    <a:pt x="1547" y="517"/>
                  </a:cubicBezTo>
                  <a:cubicBezTo>
                    <a:pt x="1486" y="449"/>
                    <a:pt x="1399" y="490"/>
                    <a:pt x="1322" y="502"/>
                  </a:cubicBezTo>
                  <a:cubicBezTo>
                    <a:pt x="1330" y="456"/>
                    <a:pt x="1337" y="409"/>
                    <a:pt x="1326" y="365"/>
                  </a:cubicBezTo>
                  <a:lnTo>
                    <a:pt x="1326" y="365"/>
                  </a:lnTo>
                  <a:cubicBezTo>
                    <a:pt x="1324" y="361"/>
                    <a:pt x="1323" y="357"/>
                    <a:pt x="1322" y="353"/>
                  </a:cubicBezTo>
                  <a:lnTo>
                    <a:pt x="1322" y="353"/>
                  </a:lnTo>
                  <a:cubicBezTo>
                    <a:pt x="1307" y="313"/>
                    <a:pt x="1272" y="279"/>
                    <a:pt x="1230" y="278"/>
                  </a:cubicBezTo>
                  <a:cubicBezTo>
                    <a:pt x="1190" y="277"/>
                    <a:pt x="1144" y="308"/>
                    <a:pt x="1100" y="353"/>
                  </a:cubicBezTo>
                  <a:lnTo>
                    <a:pt x="1100" y="353"/>
                  </a:lnTo>
                  <a:cubicBezTo>
                    <a:pt x="1010" y="443"/>
                    <a:pt x="923" y="592"/>
                    <a:pt x="889" y="663"/>
                  </a:cubicBezTo>
                  <a:cubicBezTo>
                    <a:pt x="892" y="664"/>
                    <a:pt x="895" y="666"/>
                    <a:pt x="898" y="668"/>
                  </a:cubicBezTo>
                  <a:lnTo>
                    <a:pt x="898" y="668"/>
                  </a:lnTo>
                  <a:cubicBezTo>
                    <a:pt x="919" y="681"/>
                    <a:pt x="936" y="698"/>
                    <a:pt x="950" y="718"/>
                  </a:cubicBezTo>
                  <a:cubicBezTo>
                    <a:pt x="998" y="675"/>
                    <a:pt x="1043" y="630"/>
                    <a:pt x="1086" y="583"/>
                  </a:cubicBezTo>
                  <a:cubicBezTo>
                    <a:pt x="1097" y="571"/>
                    <a:pt x="1115" y="589"/>
                    <a:pt x="1104" y="601"/>
                  </a:cubicBezTo>
                  <a:lnTo>
                    <a:pt x="1104" y="601"/>
                  </a:lnTo>
                  <a:cubicBezTo>
                    <a:pt x="1060" y="650"/>
                    <a:pt x="1013" y="697"/>
                    <a:pt x="963" y="741"/>
                  </a:cubicBezTo>
                  <a:lnTo>
                    <a:pt x="963" y="741"/>
                  </a:lnTo>
                  <a:cubicBezTo>
                    <a:pt x="971" y="756"/>
                    <a:pt x="976" y="773"/>
                    <a:pt x="977" y="791"/>
                  </a:cubicBezTo>
                  <a:lnTo>
                    <a:pt x="977" y="791"/>
                  </a:lnTo>
                  <a:cubicBezTo>
                    <a:pt x="978" y="795"/>
                    <a:pt x="978" y="800"/>
                    <a:pt x="978" y="804"/>
                  </a:cubicBezTo>
                  <a:cubicBezTo>
                    <a:pt x="978" y="820"/>
                    <a:pt x="976" y="836"/>
                    <a:pt x="972" y="852"/>
                  </a:cubicBezTo>
                  <a:lnTo>
                    <a:pt x="1253" y="861"/>
                  </a:lnTo>
                  <a:cubicBezTo>
                    <a:pt x="1270" y="861"/>
                    <a:pt x="1270" y="887"/>
                    <a:pt x="1253" y="887"/>
                  </a:cubicBezTo>
                  <a:lnTo>
                    <a:pt x="966" y="878"/>
                  </a:lnTo>
                  <a:lnTo>
                    <a:pt x="966" y="878"/>
                  </a:lnTo>
                  <a:cubicBezTo>
                    <a:pt x="961" y="897"/>
                    <a:pt x="953" y="916"/>
                    <a:pt x="943" y="933"/>
                  </a:cubicBezTo>
                  <a:cubicBezTo>
                    <a:pt x="933" y="950"/>
                    <a:pt x="921" y="966"/>
                    <a:pt x="907" y="980"/>
                  </a:cubicBezTo>
                  <a:lnTo>
                    <a:pt x="907" y="980"/>
                  </a:lnTo>
                  <a:cubicBezTo>
                    <a:pt x="956" y="1056"/>
                    <a:pt x="1010" y="1129"/>
                    <a:pt x="1067" y="1199"/>
                  </a:cubicBezTo>
                  <a:cubicBezTo>
                    <a:pt x="1077" y="1212"/>
                    <a:pt x="1059" y="1230"/>
                    <a:pt x="1049" y="1217"/>
                  </a:cubicBezTo>
                  <a:lnTo>
                    <a:pt x="1049" y="1217"/>
                  </a:lnTo>
                  <a:cubicBezTo>
                    <a:pt x="991" y="1147"/>
                    <a:pt x="937" y="1073"/>
                    <a:pt x="887" y="997"/>
                  </a:cubicBezTo>
                  <a:lnTo>
                    <a:pt x="887" y="997"/>
                  </a:lnTo>
                  <a:cubicBezTo>
                    <a:pt x="883" y="999"/>
                    <a:pt x="879" y="1002"/>
                    <a:pt x="875" y="1004"/>
                  </a:cubicBezTo>
                  <a:cubicBezTo>
                    <a:pt x="854" y="1016"/>
                    <a:pt x="831" y="1023"/>
                    <a:pt x="807" y="1025"/>
                  </a:cubicBezTo>
                  <a:cubicBezTo>
                    <a:pt x="796" y="1130"/>
                    <a:pt x="790" y="1235"/>
                    <a:pt x="789" y="1339"/>
                  </a:cubicBezTo>
                  <a:lnTo>
                    <a:pt x="789" y="1339"/>
                  </a:lnTo>
                  <a:cubicBezTo>
                    <a:pt x="789" y="1341"/>
                    <a:pt x="788" y="1344"/>
                    <a:pt x="787" y="1346"/>
                  </a:cubicBezTo>
                  <a:cubicBezTo>
                    <a:pt x="786" y="1348"/>
                    <a:pt x="784" y="1349"/>
                    <a:pt x="782" y="1350"/>
                  </a:cubicBezTo>
                  <a:cubicBezTo>
                    <a:pt x="780" y="1352"/>
                    <a:pt x="778" y="1352"/>
                    <a:pt x="776" y="1352"/>
                  </a:cubicBezTo>
                  <a:cubicBezTo>
                    <a:pt x="773" y="1352"/>
                    <a:pt x="771" y="1352"/>
                    <a:pt x="769" y="1350"/>
                  </a:cubicBezTo>
                  <a:cubicBezTo>
                    <a:pt x="767" y="1349"/>
                    <a:pt x="765" y="1348"/>
                    <a:pt x="764" y="1346"/>
                  </a:cubicBezTo>
                  <a:cubicBezTo>
                    <a:pt x="762" y="1344"/>
                    <a:pt x="763" y="1341"/>
                    <a:pt x="763" y="1339"/>
                  </a:cubicBezTo>
                  <a:cubicBezTo>
                    <a:pt x="764" y="1235"/>
                    <a:pt x="770" y="1130"/>
                    <a:pt x="781" y="1025"/>
                  </a:cubicBezTo>
                  <a:lnTo>
                    <a:pt x="781" y="1025"/>
                  </a:lnTo>
                  <a:cubicBezTo>
                    <a:pt x="750" y="1023"/>
                    <a:pt x="721" y="1014"/>
                    <a:pt x="695" y="999"/>
                  </a:cubicBezTo>
                  <a:cubicBezTo>
                    <a:pt x="683" y="992"/>
                    <a:pt x="671" y="984"/>
                    <a:pt x="661" y="974"/>
                  </a:cubicBezTo>
                  <a:lnTo>
                    <a:pt x="661" y="974"/>
                  </a:lnTo>
                  <a:cubicBezTo>
                    <a:pt x="609" y="1057"/>
                    <a:pt x="550" y="1136"/>
                    <a:pt x="485" y="1209"/>
                  </a:cubicBezTo>
                  <a:cubicBezTo>
                    <a:pt x="474" y="1221"/>
                    <a:pt x="456" y="1203"/>
                    <a:pt x="467" y="1190"/>
                  </a:cubicBezTo>
                  <a:lnTo>
                    <a:pt x="467" y="1190"/>
                  </a:lnTo>
                  <a:cubicBezTo>
                    <a:pt x="532" y="1117"/>
                    <a:pt x="591" y="1038"/>
                    <a:pt x="642" y="955"/>
                  </a:cubicBezTo>
                  <a:lnTo>
                    <a:pt x="642" y="955"/>
                  </a:lnTo>
                  <a:cubicBezTo>
                    <a:pt x="635" y="947"/>
                    <a:pt x="629" y="937"/>
                    <a:pt x="623" y="927"/>
                  </a:cubicBezTo>
                  <a:cubicBezTo>
                    <a:pt x="617" y="917"/>
                    <a:pt x="611" y="905"/>
                    <a:pt x="607" y="894"/>
                  </a:cubicBezTo>
                  <a:lnTo>
                    <a:pt x="321" y="866"/>
                  </a:lnTo>
                  <a:cubicBezTo>
                    <a:pt x="304" y="864"/>
                    <a:pt x="304" y="838"/>
                    <a:pt x="321" y="840"/>
                  </a:cubicBezTo>
                  <a:lnTo>
                    <a:pt x="601" y="867"/>
                  </a:lnTo>
                  <a:cubicBezTo>
                    <a:pt x="587" y="784"/>
                    <a:pt x="632" y="710"/>
                    <a:pt x="697" y="670"/>
                  </a:cubicBezTo>
                  <a:lnTo>
                    <a:pt x="699" y="670"/>
                  </a:lnTo>
                  <a:lnTo>
                    <a:pt x="699" y="670"/>
                  </a:lnTo>
                  <a:cubicBezTo>
                    <a:pt x="648" y="592"/>
                    <a:pt x="591" y="518"/>
                    <a:pt x="529" y="449"/>
                  </a:cubicBezTo>
                  <a:cubicBezTo>
                    <a:pt x="518" y="437"/>
                    <a:pt x="536" y="418"/>
                    <a:pt x="547" y="431"/>
                  </a:cubicBezTo>
                  <a:lnTo>
                    <a:pt x="547" y="431"/>
                  </a:lnTo>
                  <a:cubicBezTo>
                    <a:pt x="611" y="502"/>
                    <a:pt x="669" y="578"/>
                    <a:pt x="722" y="657"/>
                  </a:cubicBezTo>
                  <a:lnTo>
                    <a:pt x="722" y="657"/>
                  </a:lnTo>
                  <a:cubicBezTo>
                    <a:pt x="741" y="649"/>
                    <a:pt x="762" y="643"/>
                    <a:pt x="783" y="641"/>
                  </a:cubicBezTo>
                  <a:cubicBezTo>
                    <a:pt x="771" y="545"/>
                    <a:pt x="763" y="449"/>
                    <a:pt x="759" y="353"/>
                  </a:cubicBezTo>
                  <a:lnTo>
                    <a:pt x="759" y="353"/>
                  </a:lnTo>
                  <a:lnTo>
                    <a:pt x="759" y="352"/>
                  </a:lnTo>
                  <a:cubicBezTo>
                    <a:pt x="759" y="335"/>
                    <a:pt x="785" y="335"/>
                    <a:pt x="786" y="352"/>
                  </a:cubicBezTo>
                  <a:lnTo>
                    <a:pt x="786" y="353"/>
                  </a:lnTo>
                  <a:lnTo>
                    <a:pt x="786" y="353"/>
                  </a:lnTo>
                  <a:cubicBezTo>
                    <a:pt x="789" y="449"/>
                    <a:pt x="797" y="545"/>
                    <a:pt x="809" y="640"/>
                  </a:cubicBezTo>
                  <a:lnTo>
                    <a:pt x="809" y="640"/>
                  </a:lnTo>
                  <a:cubicBezTo>
                    <a:pt x="837" y="641"/>
                    <a:pt x="864" y="649"/>
                    <a:pt x="889" y="662"/>
                  </a:cubicBezTo>
                  <a:lnTo>
                    <a:pt x="979" y="460"/>
                  </a:lnTo>
                  <a:cubicBezTo>
                    <a:pt x="995" y="425"/>
                    <a:pt x="1011" y="389"/>
                    <a:pt x="1025" y="353"/>
                  </a:cubicBezTo>
                  <a:lnTo>
                    <a:pt x="1025" y="353"/>
                  </a:lnTo>
                  <a:lnTo>
                    <a:pt x="1025" y="353"/>
                  </a:lnTo>
                  <a:cubicBezTo>
                    <a:pt x="1039" y="316"/>
                    <a:pt x="1049" y="279"/>
                    <a:pt x="1055" y="241"/>
                  </a:cubicBezTo>
                  <a:cubicBezTo>
                    <a:pt x="1061" y="194"/>
                    <a:pt x="1059" y="144"/>
                    <a:pt x="1037" y="103"/>
                  </a:cubicBezTo>
                  <a:cubicBezTo>
                    <a:pt x="1014" y="61"/>
                    <a:pt x="966" y="32"/>
                    <a:pt x="920" y="41"/>
                  </a:cubicBezTo>
                  <a:cubicBezTo>
                    <a:pt x="885" y="47"/>
                    <a:pt x="858" y="73"/>
                    <a:pt x="836" y="101"/>
                  </a:cubicBezTo>
                  <a:lnTo>
                    <a:pt x="836" y="101"/>
                  </a:lnTo>
                  <a:cubicBezTo>
                    <a:pt x="827" y="114"/>
                    <a:pt x="817" y="126"/>
                    <a:pt x="809" y="141"/>
                  </a:cubicBezTo>
                  <a:cubicBezTo>
                    <a:pt x="797" y="161"/>
                    <a:pt x="788" y="183"/>
                    <a:pt x="780" y="205"/>
                  </a:cubicBezTo>
                  <a:cubicBezTo>
                    <a:pt x="780" y="162"/>
                    <a:pt x="779" y="117"/>
                    <a:pt x="763" y="78"/>
                  </a:cubicBezTo>
                  <a:cubicBezTo>
                    <a:pt x="747" y="38"/>
                    <a:pt x="712" y="4"/>
                    <a:pt x="669" y="1"/>
                  </a:cubicBezTo>
                  <a:cubicBezTo>
                    <a:pt x="618" y="-3"/>
                    <a:pt x="576" y="38"/>
                    <a:pt x="551" y="84"/>
                  </a:cubicBezTo>
                  <a:cubicBezTo>
                    <a:pt x="509" y="77"/>
                    <a:pt x="465" y="84"/>
                    <a:pt x="434" y="112"/>
                  </a:cubicBezTo>
                  <a:cubicBezTo>
                    <a:pt x="367" y="173"/>
                    <a:pt x="408" y="260"/>
                    <a:pt x="419" y="336"/>
                  </a:cubicBezTo>
                  <a:cubicBezTo>
                    <a:pt x="374" y="329"/>
                    <a:pt x="327" y="321"/>
                    <a:pt x="282" y="333"/>
                  </a:cubicBezTo>
                  <a:lnTo>
                    <a:pt x="282" y="333"/>
                  </a:lnTo>
                  <a:cubicBezTo>
                    <a:pt x="271" y="336"/>
                    <a:pt x="260" y="341"/>
                    <a:pt x="250" y="346"/>
                  </a:cubicBezTo>
                  <a:cubicBezTo>
                    <a:pt x="247" y="348"/>
                    <a:pt x="244" y="350"/>
                    <a:pt x="240" y="353"/>
                  </a:cubicBezTo>
                  <a:lnTo>
                    <a:pt x="240" y="353"/>
                  </a:lnTo>
                  <a:cubicBezTo>
                    <a:pt x="215" y="371"/>
                    <a:pt x="196" y="397"/>
                    <a:pt x="195" y="428"/>
                  </a:cubicBezTo>
                  <a:cubicBezTo>
                    <a:pt x="193" y="554"/>
                    <a:pt x="498" y="733"/>
                    <a:pt x="593" y="776"/>
                  </a:cubicBezTo>
                  <a:lnTo>
                    <a:pt x="378" y="680"/>
                  </a:lnTo>
                  <a:cubicBezTo>
                    <a:pt x="307" y="648"/>
                    <a:pt x="234" y="616"/>
                    <a:pt x="157" y="605"/>
                  </a:cubicBezTo>
                  <a:cubicBezTo>
                    <a:pt x="111" y="598"/>
                    <a:pt x="61" y="600"/>
                    <a:pt x="20" y="623"/>
                  </a:cubicBezTo>
                  <a:lnTo>
                    <a:pt x="20" y="623"/>
                  </a:lnTo>
                  <a:cubicBezTo>
                    <a:pt x="19" y="623"/>
                    <a:pt x="19" y="623"/>
                    <a:pt x="18" y="623"/>
                  </a:cubicBezTo>
                  <a:cubicBezTo>
                    <a:pt x="12" y="627"/>
                    <a:pt x="6" y="631"/>
                    <a:pt x="0" y="636"/>
                  </a:cubicBezTo>
                  <a:lnTo>
                    <a:pt x="0" y="808"/>
                  </a:lnTo>
                  <a:cubicBezTo>
                    <a:pt x="6" y="813"/>
                    <a:pt x="11" y="818"/>
                    <a:pt x="17" y="823"/>
                  </a:cubicBezTo>
                  <a:lnTo>
                    <a:pt x="17" y="823"/>
                  </a:lnTo>
                  <a:cubicBezTo>
                    <a:pt x="30" y="833"/>
                    <a:pt x="44" y="842"/>
                    <a:pt x="58" y="850"/>
                  </a:cubicBezTo>
                  <a:cubicBezTo>
                    <a:pt x="78" y="862"/>
                    <a:pt x="99" y="871"/>
                    <a:pt x="121" y="879"/>
                  </a:cubicBezTo>
                  <a:cubicBezTo>
                    <a:pt x="80" y="880"/>
                    <a:pt x="38" y="881"/>
                    <a:pt x="0" y="895"/>
                  </a:cubicBezTo>
                  <a:lnTo>
                    <a:pt x="0" y="1108"/>
                  </a:lnTo>
                  <a:lnTo>
                    <a:pt x="1" y="1108"/>
                  </a:lnTo>
                  <a:cubicBezTo>
                    <a:pt x="1" y="1110"/>
                    <a:pt x="0" y="1112"/>
                    <a:pt x="0" y="1114"/>
                  </a:cubicBezTo>
                  <a:lnTo>
                    <a:pt x="0" y="1163"/>
                  </a:lnTo>
                  <a:lnTo>
                    <a:pt x="0" y="1163"/>
                  </a:lnTo>
                  <a:cubicBezTo>
                    <a:pt x="2" y="1178"/>
                    <a:pt x="7" y="1194"/>
                    <a:pt x="15" y="1207"/>
                  </a:cubicBezTo>
                  <a:cubicBezTo>
                    <a:pt x="19" y="1214"/>
                    <a:pt x="23" y="1220"/>
                    <a:pt x="28" y="1226"/>
                  </a:cubicBezTo>
                  <a:cubicBezTo>
                    <a:pt x="89" y="1293"/>
                    <a:pt x="177" y="1252"/>
                    <a:pt x="254" y="1241"/>
                  </a:cubicBezTo>
                  <a:cubicBezTo>
                    <a:pt x="246" y="1286"/>
                    <a:pt x="238" y="1334"/>
                    <a:pt x="250" y="1378"/>
                  </a:cubicBezTo>
                  <a:cubicBezTo>
                    <a:pt x="262" y="1423"/>
                    <a:pt x="299" y="1463"/>
                    <a:pt x="345" y="1465"/>
                  </a:cubicBezTo>
                  <a:cubicBezTo>
                    <a:pt x="471" y="1468"/>
                    <a:pt x="650" y="1163"/>
                    <a:pt x="693" y="1067"/>
                  </a:cubicBezTo>
                  <a:lnTo>
                    <a:pt x="597" y="1281"/>
                  </a:lnTo>
                  <a:cubicBezTo>
                    <a:pt x="565" y="1352"/>
                    <a:pt x="533" y="1424"/>
                    <a:pt x="522" y="1502"/>
                  </a:cubicBezTo>
                  <a:cubicBezTo>
                    <a:pt x="515" y="1548"/>
                    <a:pt x="517" y="1598"/>
                    <a:pt x="540" y="1639"/>
                  </a:cubicBezTo>
                  <a:cubicBezTo>
                    <a:pt x="562" y="1681"/>
                    <a:pt x="610" y="1711"/>
                    <a:pt x="656" y="1702"/>
                  </a:cubicBezTo>
                  <a:cubicBezTo>
                    <a:pt x="691" y="1695"/>
                    <a:pt x="718" y="1669"/>
                    <a:pt x="740" y="1642"/>
                  </a:cubicBezTo>
                  <a:lnTo>
                    <a:pt x="740" y="1642"/>
                  </a:lnTo>
                  <a:cubicBezTo>
                    <a:pt x="750" y="1629"/>
                    <a:pt x="759" y="1615"/>
                    <a:pt x="767" y="1601"/>
                  </a:cubicBezTo>
                  <a:cubicBezTo>
                    <a:pt x="778" y="1581"/>
                    <a:pt x="788" y="1560"/>
                    <a:pt x="796" y="1537"/>
                  </a:cubicBezTo>
                  <a:cubicBezTo>
                    <a:pt x="796" y="1580"/>
                    <a:pt x="797" y="1625"/>
                    <a:pt x="813" y="1664"/>
                  </a:cubicBezTo>
                  <a:cubicBezTo>
                    <a:pt x="829" y="1704"/>
                    <a:pt x="864" y="1739"/>
                    <a:pt x="907" y="1742"/>
                  </a:cubicBezTo>
                  <a:cubicBezTo>
                    <a:pt x="958" y="1746"/>
                    <a:pt x="1000" y="1705"/>
                    <a:pt x="1025" y="1658"/>
                  </a:cubicBezTo>
                  <a:cubicBezTo>
                    <a:pt x="1067" y="1666"/>
                    <a:pt x="1111" y="1658"/>
                    <a:pt x="1142" y="1630"/>
                  </a:cubicBezTo>
                  <a:cubicBezTo>
                    <a:pt x="1209" y="1569"/>
                    <a:pt x="1168" y="1482"/>
                    <a:pt x="1157" y="1405"/>
                  </a:cubicBezTo>
                  <a:cubicBezTo>
                    <a:pt x="1203" y="1413"/>
                    <a:pt x="1249" y="1421"/>
                    <a:pt x="1294" y="1409"/>
                  </a:cubicBezTo>
                  <a:cubicBezTo>
                    <a:pt x="1338" y="1398"/>
                    <a:pt x="1380" y="1359"/>
                    <a:pt x="1381" y="1314"/>
                  </a:cubicBezTo>
                  <a:cubicBezTo>
                    <a:pt x="1384" y="1188"/>
                    <a:pt x="1079" y="1009"/>
                    <a:pt x="983" y="966"/>
                  </a:cubicBezTo>
                  <a:lnTo>
                    <a:pt x="1198" y="1062"/>
                  </a:lnTo>
                  <a:cubicBezTo>
                    <a:pt x="1269" y="1094"/>
                    <a:pt x="1341" y="1127"/>
                    <a:pt x="1418" y="1138"/>
                  </a:cubicBezTo>
                  <a:cubicBezTo>
                    <a:pt x="1465" y="1144"/>
                    <a:pt x="1514" y="1143"/>
                    <a:pt x="1556" y="1120"/>
                  </a:cubicBezTo>
                  <a:cubicBezTo>
                    <a:pt x="1597" y="1098"/>
                    <a:pt x="1627" y="1049"/>
                    <a:pt x="1619" y="1003"/>
                  </a:cubicBezTo>
                  <a:cubicBezTo>
                    <a:pt x="1612" y="968"/>
                    <a:pt x="1586" y="941"/>
                    <a:pt x="1558" y="919"/>
                  </a:cubicBezTo>
                  <a:lnTo>
                    <a:pt x="1558" y="919"/>
                  </a:lnTo>
                  <a:cubicBezTo>
                    <a:pt x="1546" y="910"/>
                    <a:pt x="1532" y="901"/>
                    <a:pt x="1518" y="892"/>
                  </a:cubicBezTo>
                  <a:cubicBezTo>
                    <a:pt x="1498" y="881"/>
                    <a:pt x="1476" y="871"/>
                    <a:pt x="1454" y="863"/>
                  </a:cubicBezTo>
                  <a:cubicBezTo>
                    <a:pt x="1497" y="863"/>
                    <a:pt x="1541" y="862"/>
                    <a:pt x="1581" y="846"/>
                  </a:cubicBezTo>
                  <a:cubicBezTo>
                    <a:pt x="1621" y="830"/>
                    <a:pt x="1656" y="795"/>
                    <a:pt x="1659" y="752"/>
                  </a:cubicBezTo>
                  <a:cubicBezTo>
                    <a:pt x="1663" y="700"/>
                    <a:pt x="1622" y="658"/>
                    <a:pt x="1575" y="63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42" name="Google Shape;242;p27"/>
            <p:cNvGrpSpPr/>
            <p:nvPr/>
          </p:nvGrpSpPr>
          <p:grpSpPr>
            <a:xfrm rot="10800000">
              <a:off x="6192849" y="1688647"/>
              <a:ext cx="1151047" cy="1071618"/>
              <a:chOff x="7343309" y="2527624"/>
              <a:chExt cx="1151047" cy="1071618"/>
            </a:xfrm>
          </p:grpSpPr>
          <p:sp>
            <p:nvSpPr>
              <p:cNvPr id="243" name="Google Shape;243;p27"/>
              <p:cNvSpPr/>
              <p:nvPr/>
            </p:nvSpPr>
            <p:spPr>
              <a:xfrm>
                <a:off x="7343309" y="3262635"/>
                <a:ext cx="156645" cy="161697"/>
              </a:xfrm>
              <a:custGeom>
                <a:rect b="b" l="l" r="r" t="t"/>
                <a:pathLst>
                  <a:path extrusionOk="0" h="257" w="241">
                    <a:moveTo>
                      <a:pt x="237" y="95"/>
                    </a:moveTo>
                    <a:cubicBezTo>
                      <a:pt x="205" y="-7"/>
                      <a:pt x="37" y="-46"/>
                      <a:pt x="5" y="77"/>
                    </a:cubicBezTo>
                    <a:lnTo>
                      <a:pt x="5" y="77"/>
                    </a:lnTo>
                    <a:cubicBezTo>
                      <a:pt x="2" y="91"/>
                      <a:pt x="0" y="106"/>
                      <a:pt x="0" y="121"/>
                    </a:cubicBezTo>
                    <a:cubicBezTo>
                      <a:pt x="0" y="136"/>
                      <a:pt x="2" y="151"/>
                      <a:pt x="5" y="165"/>
                    </a:cubicBezTo>
                    <a:cubicBezTo>
                      <a:pt x="12" y="199"/>
                      <a:pt x="26" y="236"/>
                      <a:pt x="57" y="251"/>
                    </a:cubicBezTo>
                    <a:lnTo>
                      <a:pt x="57" y="251"/>
                    </a:lnTo>
                    <a:cubicBezTo>
                      <a:pt x="68" y="255"/>
                      <a:pt x="79" y="257"/>
                      <a:pt x="90" y="257"/>
                    </a:cubicBezTo>
                    <a:cubicBezTo>
                      <a:pt x="104" y="257"/>
                      <a:pt x="118" y="254"/>
                      <a:pt x="130" y="247"/>
                    </a:cubicBezTo>
                    <a:lnTo>
                      <a:pt x="130" y="247"/>
                    </a:lnTo>
                    <a:cubicBezTo>
                      <a:pt x="134" y="245"/>
                      <a:pt x="138" y="242"/>
                      <a:pt x="141" y="241"/>
                    </a:cubicBezTo>
                    <a:cubicBezTo>
                      <a:pt x="160" y="230"/>
                      <a:pt x="176" y="218"/>
                      <a:pt x="191" y="204"/>
                    </a:cubicBezTo>
                    <a:cubicBezTo>
                      <a:pt x="212" y="186"/>
                      <a:pt x="234" y="166"/>
                      <a:pt x="239" y="139"/>
                    </a:cubicBezTo>
                    <a:lnTo>
                      <a:pt x="239" y="139"/>
                    </a:lnTo>
                    <a:cubicBezTo>
                      <a:pt x="240" y="134"/>
                      <a:pt x="241" y="128"/>
                      <a:pt x="241" y="123"/>
                    </a:cubicBezTo>
                    <a:cubicBezTo>
                      <a:pt x="241" y="113"/>
                      <a:pt x="239" y="104"/>
                      <a:pt x="237" y="95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4" name="Google Shape;244;p27"/>
              <p:cNvSpPr/>
              <p:nvPr/>
            </p:nvSpPr>
            <p:spPr>
              <a:xfrm>
                <a:off x="7496055" y="3418040"/>
                <a:ext cx="149495" cy="181202"/>
              </a:xfrm>
              <a:custGeom>
                <a:rect b="b" l="l" r="r" t="t"/>
                <a:pathLst>
                  <a:path extrusionOk="0" h="288" w="230">
                    <a:moveTo>
                      <a:pt x="20" y="63"/>
                    </a:moveTo>
                    <a:lnTo>
                      <a:pt x="20" y="63"/>
                    </a:lnTo>
                    <a:cubicBezTo>
                      <a:pt x="18" y="66"/>
                      <a:pt x="16" y="68"/>
                      <a:pt x="14" y="72"/>
                    </a:cubicBezTo>
                    <a:cubicBezTo>
                      <a:pt x="8" y="83"/>
                      <a:pt x="3" y="96"/>
                      <a:pt x="1" y="109"/>
                    </a:cubicBezTo>
                    <a:cubicBezTo>
                      <a:pt x="-5" y="144"/>
                      <a:pt x="11" y="178"/>
                      <a:pt x="27" y="210"/>
                    </a:cubicBezTo>
                    <a:cubicBezTo>
                      <a:pt x="39" y="235"/>
                      <a:pt x="53" y="262"/>
                      <a:pt x="78" y="277"/>
                    </a:cubicBezTo>
                    <a:cubicBezTo>
                      <a:pt x="120" y="303"/>
                      <a:pt x="179" y="280"/>
                      <a:pt x="206" y="238"/>
                    </a:cubicBezTo>
                    <a:cubicBezTo>
                      <a:pt x="289" y="105"/>
                      <a:pt x="133" y="-105"/>
                      <a:pt x="20" y="6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5" name="Google Shape;245;p27"/>
              <p:cNvSpPr/>
              <p:nvPr/>
            </p:nvSpPr>
            <p:spPr>
              <a:xfrm>
                <a:off x="7589652" y="3270185"/>
                <a:ext cx="157945" cy="147856"/>
              </a:xfrm>
              <a:custGeom>
                <a:rect b="b" l="l" r="r" t="t"/>
                <a:pathLst>
                  <a:path extrusionOk="0" h="235" w="243">
                    <a:moveTo>
                      <a:pt x="46" y="39"/>
                    </a:moveTo>
                    <a:cubicBezTo>
                      <a:pt x="19" y="61"/>
                      <a:pt x="-7" y="94"/>
                      <a:pt x="2" y="131"/>
                    </a:cubicBezTo>
                    <a:lnTo>
                      <a:pt x="2" y="131"/>
                    </a:lnTo>
                    <a:cubicBezTo>
                      <a:pt x="4" y="140"/>
                      <a:pt x="8" y="148"/>
                      <a:pt x="12" y="156"/>
                    </a:cubicBezTo>
                    <a:cubicBezTo>
                      <a:pt x="18" y="165"/>
                      <a:pt x="24" y="173"/>
                      <a:pt x="31" y="180"/>
                    </a:cubicBezTo>
                    <a:lnTo>
                      <a:pt x="31" y="180"/>
                    </a:lnTo>
                    <a:cubicBezTo>
                      <a:pt x="43" y="192"/>
                      <a:pt x="57" y="202"/>
                      <a:pt x="71" y="211"/>
                    </a:cubicBezTo>
                    <a:cubicBezTo>
                      <a:pt x="88" y="220"/>
                      <a:pt x="105" y="227"/>
                      <a:pt x="123" y="232"/>
                    </a:cubicBezTo>
                    <a:lnTo>
                      <a:pt x="123" y="232"/>
                    </a:lnTo>
                    <a:cubicBezTo>
                      <a:pt x="129" y="234"/>
                      <a:pt x="136" y="235"/>
                      <a:pt x="143" y="235"/>
                    </a:cubicBezTo>
                    <a:cubicBezTo>
                      <a:pt x="154" y="235"/>
                      <a:pt x="164" y="232"/>
                      <a:pt x="173" y="227"/>
                    </a:cubicBezTo>
                    <a:cubicBezTo>
                      <a:pt x="181" y="222"/>
                      <a:pt x="187" y="217"/>
                      <a:pt x="192" y="210"/>
                    </a:cubicBezTo>
                    <a:cubicBezTo>
                      <a:pt x="226" y="171"/>
                      <a:pt x="265" y="80"/>
                      <a:pt x="228" y="31"/>
                    </a:cubicBezTo>
                    <a:cubicBezTo>
                      <a:pt x="186" y="-24"/>
                      <a:pt x="91" y="5"/>
                      <a:pt x="46" y="3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1" anchor="ctr" bIns="39600" lIns="90000" spcFirstLastPara="1" rIns="90000" wrap="square" tIns="396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6" name="Google Shape;246;p27"/>
              <p:cNvSpPr/>
              <p:nvPr/>
            </p:nvSpPr>
            <p:spPr>
              <a:xfrm>
                <a:off x="8184966" y="3214792"/>
                <a:ext cx="132596" cy="153518"/>
              </a:xfrm>
              <a:custGeom>
                <a:rect b="b" l="l" r="r" t="t"/>
                <a:pathLst>
                  <a:path extrusionOk="0" h="244" w="204">
                    <a:moveTo>
                      <a:pt x="4" y="73"/>
                    </a:moveTo>
                    <a:cubicBezTo>
                      <a:pt x="-8" y="118"/>
                      <a:pt x="7" y="166"/>
                      <a:pt x="34" y="203"/>
                    </a:cubicBezTo>
                    <a:cubicBezTo>
                      <a:pt x="51" y="225"/>
                      <a:pt x="75" y="246"/>
                      <a:pt x="102" y="244"/>
                    </a:cubicBezTo>
                    <a:cubicBezTo>
                      <a:pt x="126" y="242"/>
                      <a:pt x="145" y="224"/>
                      <a:pt x="160" y="206"/>
                    </a:cubicBezTo>
                    <a:cubicBezTo>
                      <a:pt x="189" y="169"/>
                      <a:pt x="209" y="123"/>
                      <a:pt x="202" y="77"/>
                    </a:cubicBezTo>
                    <a:cubicBezTo>
                      <a:pt x="187" y="-27"/>
                      <a:pt x="30" y="-22"/>
                      <a:pt x="4" y="7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1" anchor="ctr" bIns="42825" lIns="90000" spcFirstLastPara="1" rIns="90000" wrap="square" tIns="428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7" name="Google Shape;247;p27"/>
              <p:cNvSpPr/>
              <p:nvPr/>
            </p:nvSpPr>
            <p:spPr>
              <a:xfrm>
                <a:off x="8352661" y="3318605"/>
                <a:ext cx="141696" cy="112622"/>
              </a:xfrm>
              <a:custGeom>
                <a:rect b="b" l="l" r="r" t="t"/>
                <a:pathLst>
                  <a:path extrusionOk="0" h="179" w="218">
                    <a:moveTo>
                      <a:pt x="157" y="8"/>
                    </a:moveTo>
                    <a:cubicBezTo>
                      <a:pt x="120" y="-7"/>
                      <a:pt x="77" y="1"/>
                      <a:pt x="42" y="21"/>
                    </a:cubicBezTo>
                    <a:cubicBezTo>
                      <a:pt x="21" y="32"/>
                      <a:pt x="1" y="51"/>
                      <a:pt x="0" y="75"/>
                    </a:cubicBezTo>
                    <a:cubicBezTo>
                      <a:pt x="-1" y="96"/>
                      <a:pt x="12" y="114"/>
                      <a:pt x="27" y="129"/>
                    </a:cubicBezTo>
                    <a:cubicBezTo>
                      <a:pt x="55" y="158"/>
                      <a:pt x="93" y="180"/>
                      <a:pt x="134" y="179"/>
                    </a:cubicBezTo>
                    <a:cubicBezTo>
                      <a:pt x="237" y="175"/>
                      <a:pt x="246" y="44"/>
                      <a:pt x="157" y="8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1" anchor="ctr" bIns="19425" lIns="90000" spcFirstLastPara="1" rIns="90000" wrap="square" tIns="19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8" name="Google Shape;248;p27"/>
              <p:cNvSpPr/>
              <p:nvPr/>
            </p:nvSpPr>
            <p:spPr>
              <a:xfrm>
                <a:off x="8090930" y="2929434"/>
                <a:ext cx="154420" cy="121430"/>
              </a:xfrm>
              <a:custGeom>
                <a:rect b="b" l="l" r="r" t="t"/>
                <a:pathLst>
                  <a:path extrusionOk="0" h="193" w="242">
                    <a:moveTo>
                      <a:pt x="4" y="63"/>
                    </a:moveTo>
                    <a:lnTo>
                      <a:pt x="4" y="63"/>
                    </a:lnTo>
                    <a:lnTo>
                      <a:pt x="4" y="64"/>
                    </a:lnTo>
                    <a:cubicBezTo>
                      <a:pt x="1" y="69"/>
                      <a:pt x="0" y="75"/>
                      <a:pt x="0" y="81"/>
                    </a:cubicBezTo>
                    <a:lnTo>
                      <a:pt x="0" y="81"/>
                    </a:lnTo>
                    <a:cubicBezTo>
                      <a:pt x="0" y="85"/>
                      <a:pt x="2" y="90"/>
                      <a:pt x="4" y="94"/>
                    </a:cubicBezTo>
                    <a:cubicBezTo>
                      <a:pt x="5" y="95"/>
                      <a:pt x="6" y="96"/>
                      <a:pt x="6" y="97"/>
                    </a:cubicBezTo>
                    <a:lnTo>
                      <a:pt x="6" y="97"/>
                    </a:lnTo>
                    <a:cubicBezTo>
                      <a:pt x="25" y="126"/>
                      <a:pt x="49" y="149"/>
                      <a:pt x="78" y="166"/>
                    </a:cubicBezTo>
                    <a:cubicBezTo>
                      <a:pt x="99" y="178"/>
                      <a:pt x="121" y="186"/>
                      <a:pt x="144" y="190"/>
                    </a:cubicBezTo>
                    <a:lnTo>
                      <a:pt x="144" y="190"/>
                    </a:lnTo>
                    <a:cubicBezTo>
                      <a:pt x="151" y="192"/>
                      <a:pt x="158" y="193"/>
                      <a:pt x="164" y="193"/>
                    </a:cubicBezTo>
                    <a:cubicBezTo>
                      <a:pt x="167" y="193"/>
                      <a:pt x="169" y="192"/>
                      <a:pt x="171" y="192"/>
                    </a:cubicBezTo>
                    <a:lnTo>
                      <a:pt x="171" y="192"/>
                    </a:lnTo>
                    <a:cubicBezTo>
                      <a:pt x="181" y="191"/>
                      <a:pt x="191" y="188"/>
                      <a:pt x="200" y="183"/>
                    </a:cubicBezTo>
                    <a:cubicBezTo>
                      <a:pt x="211" y="176"/>
                      <a:pt x="221" y="166"/>
                      <a:pt x="228" y="154"/>
                    </a:cubicBezTo>
                    <a:cubicBezTo>
                      <a:pt x="231" y="150"/>
                      <a:pt x="233" y="145"/>
                      <a:pt x="234" y="140"/>
                    </a:cubicBezTo>
                    <a:cubicBezTo>
                      <a:pt x="286" y="-7"/>
                      <a:pt x="63" y="-48"/>
                      <a:pt x="4" y="6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1" anchor="ctr" bIns="24475" lIns="90000" spcFirstLastPara="1" rIns="90000" wrap="square" tIns="244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9" name="Google Shape;249;p27"/>
              <p:cNvSpPr/>
              <p:nvPr/>
            </p:nvSpPr>
            <p:spPr>
              <a:xfrm flipH="1" rot="5400000">
                <a:off x="7390501" y="2677002"/>
                <a:ext cx="182497" cy="188752"/>
              </a:xfrm>
              <a:custGeom>
                <a:rect b="b" l="l" r="r" t="t"/>
                <a:pathLst>
                  <a:path extrusionOk="0" h="300" w="286">
                    <a:moveTo>
                      <a:pt x="106" y="9"/>
                    </a:moveTo>
                    <a:lnTo>
                      <a:pt x="106" y="9"/>
                    </a:lnTo>
                    <a:cubicBezTo>
                      <a:pt x="96" y="13"/>
                      <a:pt x="87" y="17"/>
                      <a:pt x="78" y="22"/>
                    </a:cubicBezTo>
                    <a:cubicBezTo>
                      <a:pt x="51" y="38"/>
                      <a:pt x="29" y="60"/>
                      <a:pt x="14" y="87"/>
                    </a:cubicBezTo>
                    <a:cubicBezTo>
                      <a:pt x="12" y="90"/>
                      <a:pt x="10" y="93"/>
                      <a:pt x="8" y="96"/>
                    </a:cubicBezTo>
                    <a:lnTo>
                      <a:pt x="8" y="96"/>
                    </a:lnTo>
                    <a:cubicBezTo>
                      <a:pt x="3" y="106"/>
                      <a:pt x="0" y="116"/>
                      <a:pt x="0" y="127"/>
                    </a:cubicBezTo>
                    <a:lnTo>
                      <a:pt x="0" y="127"/>
                    </a:lnTo>
                    <a:cubicBezTo>
                      <a:pt x="1" y="137"/>
                      <a:pt x="5" y="146"/>
                      <a:pt x="10" y="155"/>
                    </a:cubicBezTo>
                    <a:cubicBezTo>
                      <a:pt x="11" y="157"/>
                      <a:pt x="12" y="158"/>
                      <a:pt x="13" y="160"/>
                    </a:cubicBezTo>
                    <a:lnTo>
                      <a:pt x="13" y="160"/>
                    </a:lnTo>
                    <a:cubicBezTo>
                      <a:pt x="33" y="193"/>
                      <a:pt x="56" y="224"/>
                      <a:pt x="83" y="252"/>
                    </a:cubicBezTo>
                    <a:cubicBezTo>
                      <a:pt x="107" y="278"/>
                      <a:pt x="139" y="303"/>
                      <a:pt x="175" y="300"/>
                    </a:cubicBezTo>
                    <a:cubicBezTo>
                      <a:pt x="213" y="297"/>
                      <a:pt x="241" y="264"/>
                      <a:pt x="260" y="231"/>
                    </a:cubicBezTo>
                    <a:lnTo>
                      <a:pt x="260" y="231"/>
                    </a:lnTo>
                    <a:cubicBezTo>
                      <a:pt x="260" y="230"/>
                      <a:pt x="261" y="229"/>
                      <a:pt x="261" y="229"/>
                    </a:cubicBezTo>
                    <a:cubicBezTo>
                      <a:pt x="270" y="213"/>
                      <a:pt x="277" y="195"/>
                      <a:pt x="282" y="178"/>
                    </a:cubicBezTo>
                    <a:cubicBezTo>
                      <a:pt x="307" y="63"/>
                      <a:pt x="218" y="-31"/>
                      <a:pt x="106" y="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0" name="Google Shape;250;p27"/>
              <p:cNvSpPr/>
              <p:nvPr/>
            </p:nvSpPr>
            <p:spPr>
              <a:xfrm flipH="1" rot="5400000">
                <a:off x="7575134" y="2516032"/>
                <a:ext cx="141658" cy="164843"/>
              </a:xfrm>
              <a:custGeom>
                <a:rect b="b" l="l" r="r" t="t"/>
                <a:pathLst>
                  <a:path extrusionOk="0" h="262" w="222">
                    <a:moveTo>
                      <a:pt x="128" y="4"/>
                    </a:moveTo>
                    <a:cubicBezTo>
                      <a:pt x="98" y="12"/>
                      <a:pt x="73" y="34"/>
                      <a:pt x="52" y="57"/>
                    </a:cubicBezTo>
                    <a:cubicBezTo>
                      <a:pt x="24" y="89"/>
                      <a:pt x="0" y="129"/>
                      <a:pt x="0" y="172"/>
                    </a:cubicBezTo>
                    <a:cubicBezTo>
                      <a:pt x="0" y="215"/>
                      <a:pt x="31" y="260"/>
                      <a:pt x="74" y="262"/>
                    </a:cubicBezTo>
                    <a:cubicBezTo>
                      <a:pt x="117" y="264"/>
                      <a:pt x="151" y="228"/>
                      <a:pt x="175" y="192"/>
                    </a:cubicBezTo>
                    <a:lnTo>
                      <a:pt x="175" y="192"/>
                    </a:lnTo>
                    <a:cubicBezTo>
                      <a:pt x="181" y="184"/>
                      <a:pt x="186" y="175"/>
                      <a:pt x="192" y="166"/>
                    </a:cubicBezTo>
                    <a:cubicBezTo>
                      <a:pt x="202" y="149"/>
                      <a:pt x="210" y="131"/>
                      <a:pt x="216" y="112"/>
                    </a:cubicBezTo>
                    <a:cubicBezTo>
                      <a:pt x="220" y="100"/>
                      <a:pt x="222" y="89"/>
                      <a:pt x="222" y="78"/>
                    </a:cubicBezTo>
                    <a:lnTo>
                      <a:pt x="222" y="68"/>
                    </a:lnTo>
                    <a:cubicBezTo>
                      <a:pt x="220" y="21"/>
                      <a:pt x="189" y="-11"/>
                      <a:pt x="128" y="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1" name="Google Shape;251;p27"/>
              <p:cNvSpPr/>
              <p:nvPr/>
            </p:nvSpPr>
            <p:spPr>
              <a:xfrm>
                <a:off x="7895033" y="3039539"/>
                <a:ext cx="185687" cy="117026"/>
              </a:xfrm>
              <a:custGeom>
                <a:rect b="b" l="l" r="r" t="t"/>
                <a:pathLst>
                  <a:path extrusionOk="0" h="186" w="291">
                    <a:moveTo>
                      <a:pt x="124" y="0"/>
                    </a:moveTo>
                    <a:lnTo>
                      <a:pt x="124" y="0"/>
                    </a:lnTo>
                    <a:cubicBezTo>
                      <a:pt x="120" y="0"/>
                      <a:pt x="116" y="0"/>
                      <a:pt x="112" y="0"/>
                    </a:cubicBezTo>
                    <a:cubicBezTo>
                      <a:pt x="92" y="0"/>
                      <a:pt x="72" y="3"/>
                      <a:pt x="54" y="10"/>
                    </a:cubicBezTo>
                    <a:cubicBezTo>
                      <a:pt x="32" y="17"/>
                      <a:pt x="10" y="30"/>
                      <a:pt x="3" y="52"/>
                    </a:cubicBezTo>
                    <a:cubicBezTo>
                      <a:pt x="-7" y="79"/>
                      <a:pt x="8" y="108"/>
                      <a:pt x="27" y="129"/>
                    </a:cubicBezTo>
                    <a:lnTo>
                      <a:pt x="27" y="129"/>
                    </a:lnTo>
                    <a:cubicBezTo>
                      <a:pt x="40" y="142"/>
                      <a:pt x="54" y="153"/>
                      <a:pt x="69" y="162"/>
                    </a:cubicBezTo>
                    <a:cubicBezTo>
                      <a:pt x="90" y="174"/>
                      <a:pt x="114" y="182"/>
                      <a:pt x="138" y="185"/>
                    </a:cubicBezTo>
                    <a:lnTo>
                      <a:pt x="138" y="185"/>
                    </a:lnTo>
                    <a:cubicBezTo>
                      <a:pt x="143" y="185"/>
                      <a:pt x="149" y="186"/>
                      <a:pt x="155" y="186"/>
                    </a:cubicBezTo>
                    <a:cubicBezTo>
                      <a:pt x="182" y="186"/>
                      <a:pt x="209" y="179"/>
                      <a:pt x="233" y="165"/>
                    </a:cubicBezTo>
                    <a:cubicBezTo>
                      <a:pt x="241" y="160"/>
                      <a:pt x="249" y="155"/>
                      <a:pt x="256" y="149"/>
                    </a:cubicBezTo>
                    <a:cubicBezTo>
                      <a:pt x="363" y="56"/>
                      <a:pt x="197" y="6"/>
                      <a:pt x="1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1" anchor="ctr" bIns="21950" lIns="90000" spcFirstLastPara="1" rIns="90000" wrap="square" tIns="219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2" name="Google Shape;252;p27"/>
              <p:cNvSpPr/>
              <p:nvPr/>
            </p:nvSpPr>
            <p:spPr>
              <a:xfrm>
                <a:off x="7827264" y="2716913"/>
                <a:ext cx="128258" cy="178685"/>
              </a:xfrm>
              <a:custGeom>
                <a:rect b="b" l="l" r="r" t="t"/>
                <a:pathLst>
                  <a:path extrusionOk="0" h="284" w="201">
                    <a:moveTo>
                      <a:pt x="160" y="7"/>
                    </a:moveTo>
                    <a:lnTo>
                      <a:pt x="160" y="7"/>
                    </a:lnTo>
                    <a:lnTo>
                      <a:pt x="159" y="6"/>
                    </a:lnTo>
                    <a:cubicBezTo>
                      <a:pt x="152" y="2"/>
                      <a:pt x="143" y="0"/>
                      <a:pt x="135" y="0"/>
                    </a:cubicBezTo>
                    <a:cubicBezTo>
                      <a:pt x="134" y="0"/>
                      <a:pt x="134" y="0"/>
                      <a:pt x="134" y="0"/>
                    </a:cubicBezTo>
                    <a:lnTo>
                      <a:pt x="134" y="0"/>
                    </a:lnTo>
                    <a:cubicBezTo>
                      <a:pt x="126" y="1"/>
                      <a:pt x="119" y="3"/>
                      <a:pt x="112" y="7"/>
                    </a:cubicBezTo>
                    <a:cubicBezTo>
                      <a:pt x="109" y="9"/>
                      <a:pt x="107" y="10"/>
                      <a:pt x="105" y="12"/>
                    </a:cubicBezTo>
                    <a:lnTo>
                      <a:pt x="105" y="12"/>
                    </a:lnTo>
                    <a:cubicBezTo>
                      <a:pt x="74" y="34"/>
                      <a:pt x="48" y="62"/>
                      <a:pt x="29" y="95"/>
                    </a:cubicBezTo>
                    <a:cubicBezTo>
                      <a:pt x="22" y="106"/>
                      <a:pt x="17" y="117"/>
                      <a:pt x="12" y="129"/>
                    </a:cubicBezTo>
                    <a:cubicBezTo>
                      <a:pt x="-1" y="162"/>
                      <a:pt x="-6" y="201"/>
                      <a:pt x="8" y="233"/>
                    </a:cubicBezTo>
                    <a:cubicBezTo>
                      <a:pt x="26" y="272"/>
                      <a:pt x="74" y="294"/>
                      <a:pt x="114" y="279"/>
                    </a:cubicBezTo>
                    <a:lnTo>
                      <a:pt x="114" y="279"/>
                    </a:lnTo>
                    <a:cubicBezTo>
                      <a:pt x="116" y="277"/>
                      <a:pt x="119" y="276"/>
                      <a:pt x="122" y="274"/>
                    </a:cubicBezTo>
                    <a:cubicBezTo>
                      <a:pt x="137" y="265"/>
                      <a:pt x="150" y="253"/>
                      <a:pt x="159" y="237"/>
                    </a:cubicBezTo>
                    <a:cubicBezTo>
                      <a:pt x="162" y="232"/>
                      <a:pt x="164" y="227"/>
                      <a:pt x="166" y="221"/>
                    </a:cubicBezTo>
                    <a:cubicBezTo>
                      <a:pt x="191" y="161"/>
                      <a:pt x="234" y="48"/>
                      <a:pt x="160" y="7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53" name="Google Shape;253;p27"/>
            <p:cNvSpPr/>
            <p:nvPr/>
          </p:nvSpPr>
          <p:spPr>
            <a:xfrm>
              <a:off x="7132320" y="1324515"/>
              <a:ext cx="1828798" cy="1828798"/>
            </a:xfrm>
            <a:custGeom>
              <a:rect b="b" l="l" r="r" t="t"/>
              <a:pathLst>
                <a:path extrusionOk="0" h="1895" w="1909">
                  <a:moveTo>
                    <a:pt x="1900" y="946"/>
                  </a:moveTo>
                  <a:cubicBezTo>
                    <a:pt x="1879" y="894"/>
                    <a:pt x="1827" y="861"/>
                    <a:pt x="1774" y="840"/>
                  </a:cubicBezTo>
                  <a:lnTo>
                    <a:pt x="1774" y="840"/>
                  </a:lnTo>
                  <a:cubicBezTo>
                    <a:pt x="1716" y="817"/>
                    <a:pt x="1654" y="805"/>
                    <a:pt x="1592" y="804"/>
                  </a:cubicBezTo>
                  <a:cubicBezTo>
                    <a:pt x="1474" y="803"/>
                    <a:pt x="1356" y="806"/>
                    <a:pt x="1241" y="829"/>
                  </a:cubicBezTo>
                  <a:cubicBezTo>
                    <a:pt x="1377" y="746"/>
                    <a:pt x="1499" y="626"/>
                    <a:pt x="1598" y="515"/>
                  </a:cubicBezTo>
                  <a:cubicBezTo>
                    <a:pt x="1655" y="453"/>
                    <a:pt x="1748" y="338"/>
                    <a:pt x="1623" y="284"/>
                  </a:cubicBezTo>
                  <a:cubicBezTo>
                    <a:pt x="1571" y="261"/>
                    <a:pt x="1510" y="274"/>
                    <a:pt x="1459" y="297"/>
                  </a:cubicBezTo>
                  <a:lnTo>
                    <a:pt x="1459" y="297"/>
                  </a:lnTo>
                  <a:cubicBezTo>
                    <a:pt x="1440" y="305"/>
                    <a:pt x="1421" y="314"/>
                    <a:pt x="1404" y="324"/>
                  </a:cubicBezTo>
                  <a:cubicBezTo>
                    <a:pt x="1367" y="345"/>
                    <a:pt x="1334" y="370"/>
                    <a:pt x="1304" y="399"/>
                  </a:cubicBezTo>
                  <a:cubicBezTo>
                    <a:pt x="1219" y="481"/>
                    <a:pt x="1138" y="566"/>
                    <a:pt x="1073" y="663"/>
                  </a:cubicBezTo>
                  <a:cubicBezTo>
                    <a:pt x="1110" y="509"/>
                    <a:pt x="1111" y="338"/>
                    <a:pt x="1103" y="190"/>
                  </a:cubicBezTo>
                  <a:cubicBezTo>
                    <a:pt x="1098" y="107"/>
                    <a:pt x="1082" y="-40"/>
                    <a:pt x="954" y="9"/>
                  </a:cubicBezTo>
                  <a:cubicBezTo>
                    <a:pt x="902" y="30"/>
                    <a:pt x="868" y="81"/>
                    <a:pt x="847" y="134"/>
                  </a:cubicBezTo>
                  <a:lnTo>
                    <a:pt x="847" y="134"/>
                  </a:lnTo>
                  <a:cubicBezTo>
                    <a:pt x="825" y="191"/>
                    <a:pt x="812" y="253"/>
                    <a:pt x="811" y="315"/>
                  </a:cubicBezTo>
                  <a:cubicBezTo>
                    <a:pt x="810" y="432"/>
                    <a:pt x="813" y="549"/>
                    <a:pt x="836" y="663"/>
                  </a:cubicBezTo>
                  <a:cubicBezTo>
                    <a:pt x="753" y="529"/>
                    <a:pt x="632" y="407"/>
                    <a:pt x="520" y="309"/>
                  </a:cubicBezTo>
                  <a:cubicBezTo>
                    <a:pt x="457" y="253"/>
                    <a:pt x="341" y="161"/>
                    <a:pt x="286" y="284"/>
                  </a:cubicBezTo>
                  <a:cubicBezTo>
                    <a:pt x="264" y="336"/>
                    <a:pt x="277" y="396"/>
                    <a:pt x="300" y="447"/>
                  </a:cubicBezTo>
                  <a:lnTo>
                    <a:pt x="300" y="447"/>
                  </a:lnTo>
                  <a:cubicBezTo>
                    <a:pt x="307" y="465"/>
                    <a:pt x="315" y="483"/>
                    <a:pt x="325" y="499"/>
                  </a:cubicBezTo>
                  <a:cubicBezTo>
                    <a:pt x="346" y="537"/>
                    <a:pt x="373" y="570"/>
                    <a:pt x="403" y="601"/>
                  </a:cubicBezTo>
                  <a:cubicBezTo>
                    <a:pt x="486" y="685"/>
                    <a:pt x="571" y="765"/>
                    <a:pt x="669" y="830"/>
                  </a:cubicBezTo>
                  <a:cubicBezTo>
                    <a:pt x="514" y="793"/>
                    <a:pt x="341" y="792"/>
                    <a:pt x="193" y="801"/>
                  </a:cubicBezTo>
                  <a:cubicBezTo>
                    <a:pt x="108" y="806"/>
                    <a:pt x="-40" y="821"/>
                    <a:pt x="10" y="947"/>
                  </a:cubicBezTo>
                  <a:cubicBezTo>
                    <a:pt x="30" y="999"/>
                    <a:pt x="82" y="1033"/>
                    <a:pt x="135" y="1053"/>
                  </a:cubicBezTo>
                  <a:lnTo>
                    <a:pt x="135" y="1053"/>
                  </a:lnTo>
                  <a:cubicBezTo>
                    <a:pt x="193" y="1076"/>
                    <a:pt x="255" y="1088"/>
                    <a:pt x="317" y="1090"/>
                  </a:cubicBezTo>
                  <a:cubicBezTo>
                    <a:pt x="436" y="1091"/>
                    <a:pt x="553" y="1087"/>
                    <a:pt x="668" y="1065"/>
                  </a:cubicBezTo>
                  <a:cubicBezTo>
                    <a:pt x="533" y="1147"/>
                    <a:pt x="410" y="1268"/>
                    <a:pt x="311" y="1378"/>
                  </a:cubicBezTo>
                  <a:cubicBezTo>
                    <a:pt x="255" y="1441"/>
                    <a:pt x="162" y="1556"/>
                    <a:pt x="286" y="1610"/>
                  </a:cubicBezTo>
                  <a:cubicBezTo>
                    <a:pt x="339" y="1633"/>
                    <a:pt x="399" y="1620"/>
                    <a:pt x="451" y="1597"/>
                  </a:cubicBezTo>
                  <a:lnTo>
                    <a:pt x="451" y="1597"/>
                  </a:lnTo>
                  <a:cubicBezTo>
                    <a:pt x="470" y="1589"/>
                    <a:pt x="488" y="1580"/>
                    <a:pt x="506" y="1570"/>
                  </a:cubicBezTo>
                  <a:cubicBezTo>
                    <a:pt x="542" y="1549"/>
                    <a:pt x="575" y="1524"/>
                    <a:pt x="605" y="1495"/>
                  </a:cubicBezTo>
                  <a:cubicBezTo>
                    <a:pt x="690" y="1413"/>
                    <a:pt x="771" y="1327"/>
                    <a:pt x="836" y="1231"/>
                  </a:cubicBezTo>
                  <a:cubicBezTo>
                    <a:pt x="799" y="1384"/>
                    <a:pt x="798" y="1556"/>
                    <a:pt x="807" y="1703"/>
                  </a:cubicBezTo>
                  <a:cubicBezTo>
                    <a:pt x="812" y="1787"/>
                    <a:pt x="828" y="1934"/>
                    <a:pt x="955" y="1885"/>
                  </a:cubicBezTo>
                  <a:cubicBezTo>
                    <a:pt x="1007" y="1864"/>
                    <a:pt x="1041" y="1812"/>
                    <a:pt x="1062" y="1760"/>
                  </a:cubicBezTo>
                  <a:lnTo>
                    <a:pt x="1062" y="1760"/>
                  </a:lnTo>
                  <a:cubicBezTo>
                    <a:pt x="1085" y="1702"/>
                    <a:pt x="1097" y="1641"/>
                    <a:pt x="1098" y="1579"/>
                  </a:cubicBezTo>
                  <a:cubicBezTo>
                    <a:pt x="1100" y="1462"/>
                    <a:pt x="1096" y="1345"/>
                    <a:pt x="1073" y="1231"/>
                  </a:cubicBezTo>
                  <a:cubicBezTo>
                    <a:pt x="1157" y="1365"/>
                    <a:pt x="1278" y="1487"/>
                    <a:pt x="1389" y="1585"/>
                  </a:cubicBezTo>
                  <a:cubicBezTo>
                    <a:pt x="1452" y="1641"/>
                    <a:pt x="1568" y="1733"/>
                    <a:pt x="1623" y="1610"/>
                  </a:cubicBezTo>
                  <a:cubicBezTo>
                    <a:pt x="1646" y="1558"/>
                    <a:pt x="1632" y="1498"/>
                    <a:pt x="1610" y="1447"/>
                  </a:cubicBezTo>
                  <a:lnTo>
                    <a:pt x="1610" y="1447"/>
                  </a:lnTo>
                  <a:cubicBezTo>
                    <a:pt x="1602" y="1429"/>
                    <a:pt x="1593" y="1412"/>
                    <a:pt x="1584" y="1395"/>
                  </a:cubicBezTo>
                  <a:cubicBezTo>
                    <a:pt x="1562" y="1358"/>
                    <a:pt x="1537" y="1324"/>
                    <a:pt x="1507" y="1293"/>
                  </a:cubicBezTo>
                  <a:cubicBezTo>
                    <a:pt x="1424" y="1209"/>
                    <a:pt x="1338" y="1129"/>
                    <a:pt x="1240" y="1065"/>
                  </a:cubicBezTo>
                  <a:cubicBezTo>
                    <a:pt x="1396" y="1101"/>
                    <a:pt x="1568" y="1102"/>
                    <a:pt x="1717" y="1094"/>
                  </a:cubicBezTo>
                  <a:cubicBezTo>
                    <a:pt x="1801" y="1088"/>
                    <a:pt x="1949" y="1072"/>
                    <a:pt x="1900" y="946"/>
                  </a:cubicBezTo>
                  <a:moveTo>
                    <a:pt x="942" y="1018"/>
                  </a:moveTo>
                  <a:lnTo>
                    <a:pt x="942" y="1018"/>
                  </a:lnTo>
                  <a:cubicBezTo>
                    <a:pt x="938" y="1020"/>
                    <a:pt x="934" y="1022"/>
                    <a:pt x="930" y="1024"/>
                  </a:cubicBezTo>
                  <a:cubicBezTo>
                    <a:pt x="927" y="1026"/>
                    <a:pt x="925" y="1027"/>
                    <a:pt x="922" y="1029"/>
                  </a:cubicBezTo>
                  <a:lnTo>
                    <a:pt x="922" y="1029"/>
                  </a:lnTo>
                  <a:cubicBezTo>
                    <a:pt x="921" y="1022"/>
                    <a:pt x="919" y="1016"/>
                    <a:pt x="915" y="1009"/>
                  </a:cubicBezTo>
                  <a:cubicBezTo>
                    <a:pt x="910" y="1001"/>
                    <a:pt x="903" y="994"/>
                    <a:pt x="895" y="989"/>
                  </a:cubicBezTo>
                  <a:lnTo>
                    <a:pt x="895" y="989"/>
                  </a:lnTo>
                  <a:cubicBezTo>
                    <a:pt x="888" y="985"/>
                    <a:pt x="881" y="983"/>
                    <a:pt x="873" y="982"/>
                  </a:cubicBezTo>
                  <a:lnTo>
                    <a:pt x="873" y="982"/>
                  </a:lnTo>
                  <a:cubicBezTo>
                    <a:pt x="874" y="981"/>
                    <a:pt x="874" y="979"/>
                    <a:pt x="876" y="977"/>
                  </a:cubicBezTo>
                  <a:cubicBezTo>
                    <a:pt x="880" y="968"/>
                    <a:pt x="884" y="958"/>
                    <a:pt x="884" y="948"/>
                  </a:cubicBezTo>
                  <a:cubicBezTo>
                    <a:pt x="884" y="943"/>
                    <a:pt x="884" y="938"/>
                    <a:pt x="883" y="934"/>
                  </a:cubicBezTo>
                  <a:lnTo>
                    <a:pt x="883" y="934"/>
                  </a:lnTo>
                  <a:cubicBezTo>
                    <a:pt x="881" y="930"/>
                    <a:pt x="880" y="926"/>
                    <a:pt x="878" y="922"/>
                  </a:cubicBezTo>
                  <a:cubicBezTo>
                    <a:pt x="876" y="920"/>
                    <a:pt x="874" y="917"/>
                    <a:pt x="872" y="914"/>
                  </a:cubicBezTo>
                  <a:lnTo>
                    <a:pt x="872" y="914"/>
                  </a:lnTo>
                  <a:cubicBezTo>
                    <a:pt x="879" y="913"/>
                    <a:pt x="885" y="911"/>
                    <a:pt x="892" y="907"/>
                  </a:cubicBezTo>
                  <a:cubicBezTo>
                    <a:pt x="899" y="902"/>
                    <a:pt x="907" y="895"/>
                    <a:pt x="913" y="887"/>
                  </a:cubicBezTo>
                  <a:lnTo>
                    <a:pt x="913" y="887"/>
                  </a:lnTo>
                  <a:cubicBezTo>
                    <a:pt x="916" y="880"/>
                    <a:pt x="919" y="873"/>
                    <a:pt x="919" y="865"/>
                  </a:cubicBezTo>
                  <a:lnTo>
                    <a:pt x="919" y="865"/>
                  </a:lnTo>
                  <a:cubicBezTo>
                    <a:pt x="921" y="866"/>
                    <a:pt x="922" y="867"/>
                    <a:pt x="924" y="868"/>
                  </a:cubicBezTo>
                  <a:cubicBezTo>
                    <a:pt x="933" y="874"/>
                    <a:pt x="943" y="876"/>
                    <a:pt x="954" y="876"/>
                  </a:cubicBezTo>
                  <a:cubicBezTo>
                    <a:pt x="959" y="876"/>
                    <a:pt x="963" y="876"/>
                    <a:pt x="968" y="875"/>
                  </a:cubicBezTo>
                  <a:lnTo>
                    <a:pt x="968" y="875"/>
                  </a:lnTo>
                  <a:cubicBezTo>
                    <a:pt x="972" y="874"/>
                    <a:pt x="976" y="873"/>
                    <a:pt x="980" y="870"/>
                  </a:cubicBezTo>
                  <a:cubicBezTo>
                    <a:pt x="982" y="869"/>
                    <a:pt x="985" y="866"/>
                    <a:pt x="988" y="864"/>
                  </a:cubicBezTo>
                  <a:lnTo>
                    <a:pt x="988" y="864"/>
                  </a:lnTo>
                  <a:cubicBezTo>
                    <a:pt x="989" y="871"/>
                    <a:pt x="991" y="878"/>
                    <a:pt x="995" y="884"/>
                  </a:cubicBezTo>
                  <a:cubicBezTo>
                    <a:pt x="1000" y="892"/>
                    <a:pt x="1007" y="900"/>
                    <a:pt x="1015" y="905"/>
                  </a:cubicBezTo>
                  <a:lnTo>
                    <a:pt x="1015" y="905"/>
                  </a:lnTo>
                  <a:cubicBezTo>
                    <a:pt x="1022" y="908"/>
                    <a:pt x="1029" y="911"/>
                    <a:pt x="1037" y="911"/>
                  </a:cubicBezTo>
                  <a:lnTo>
                    <a:pt x="1037" y="911"/>
                  </a:lnTo>
                  <a:cubicBezTo>
                    <a:pt x="1036" y="913"/>
                    <a:pt x="1035" y="914"/>
                    <a:pt x="1034" y="916"/>
                  </a:cubicBezTo>
                  <a:cubicBezTo>
                    <a:pt x="1028" y="925"/>
                    <a:pt x="1026" y="935"/>
                    <a:pt x="1026" y="946"/>
                  </a:cubicBezTo>
                  <a:cubicBezTo>
                    <a:pt x="1026" y="950"/>
                    <a:pt x="1026" y="955"/>
                    <a:pt x="1027" y="959"/>
                  </a:cubicBezTo>
                  <a:lnTo>
                    <a:pt x="1027" y="959"/>
                  </a:lnTo>
                  <a:cubicBezTo>
                    <a:pt x="1028" y="963"/>
                    <a:pt x="1029" y="967"/>
                    <a:pt x="1032" y="971"/>
                  </a:cubicBezTo>
                  <a:cubicBezTo>
                    <a:pt x="1033" y="974"/>
                    <a:pt x="1036" y="976"/>
                    <a:pt x="1038" y="979"/>
                  </a:cubicBezTo>
                  <a:lnTo>
                    <a:pt x="1038" y="979"/>
                  </a:lnTo>
                  <a:cubicBezTo>
                    <a:pt x="1031" y="980"/>
                    <a:pt x="1023" y="983"/>
                    <a:pt x="1018" y="986"/>
                  </a:cubicBezTo>
                  <a:cubicBezTo>
                    <a:pt x="1008" y="991"/>
                    <a:pt x="1002" y="998"/>
                    <a:pt x="997" y="1006"/>
                  </a:cubicBezTo>
                  <a:lnTo>
                    <a:pt x="997" y="1006"/>
                  </a:lnTo>
                  <a:cubicBezTo>
                    <a:pt x="993" y="1013"/>
                    <a:pt x="991" y="1020"/>
                    <a:pt x="991" y="1028"/>
                  </a:cubicBezTo>
                  <a:lnTo>
                    <a:pt x="991" y="1028"/>
                  </a:lnTo>
                  <a:cubicBezTo>
                    <a:pt x="989" y="1027"/>
                    <a:pt x="988" y="1026"/>
                    <a:pt x="986" y="1025"/>
                  </a:cubicBezTo>
                  <a:cubicBezTo>
                    <a:pt x="977" y="1020"/>
                    <a:pt x="966" y="1017"/>
                    <a:pt x="956" y="1017"/>
                  </a:cubicBezTo>
                  <a:cubicBezTo>
                    <a:pt x="951" y="1017"/>
                    <a:pt x="947" y="1017"/>
                    <a:pt x="942" y="101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54;p27"/>
            <p:cNvSpPr/>
            <p:nvPr/>
          </p:nvSpPr>
          <p:spPr>
            <a:xfrm>
              <a:off x="7059165" y="2619350"/>
              <a:ext cx="914402" cy="914402"/>
            </a:xfrm>
            <a:custGeom>
              <a:rect b="b" l="l" r="r" t="t"/>
              <a:pathLst>
                <a:path extrusionOk="0" h="1742" w="1742">
                  <a:moveTo>
                    <a:pt x="1683" y="897"/>
                  </a:moveTo>
                  <a:cubicBezTo>
                    <a:pt x="1659" y="891"/>
                    <a:pt x="1634" y="885"/>
                    <a:pt x="1609" y="880"/>
                  </a:cubicBezTo>
                  <a:lnTo>
                    <a:pt x="1609" y="880"/>
                  </a:lnTo>
                  <a:cubicBezTo>
                    <a:pt x="1639" y="871"/>
                    <a:pt x="1669" y="861"/>
                    <a:pt x="1698" y="849"/>
                  </a:cubicBezTo>
                  <a:cubicBezTo>
                    <a:pt x="1718" y="840"/>
                    <a:pt x="1741" y="826"/>
                    <a:pt x="1742" y="805"/>
                  </a:cubicBezTo>
                  <a:cubicBezTo>
                    <a:pt x="1743" y="783"/>
                    <a:pt x="1719" y="767"/>
                    <a:pt x="1697" y="761"/>
                  </a:cubicBezTo>
                  <a:cubicBezTo>
                    <a:pt x="1657" y="749"/>
                    <a:pt x="1615" y="751"/>
                    <a:pt x="1573" y="754"/>
                  </a:cubicBezTo>
                  <a:cubicBezTo>
                    <a:pt x="1450" y="762"/>
                    <a:pt x="1328" y="775"/>
                    <a:pt x="1206" y="794"/>
                  </a:cubicBezTo>
                  <a:lnTo>
                    <a:pt x="1206" y="790"/>
                  </a:lnTo>
                  <a:cubicBezTo>
                    <a:pt x="1281" y="773"/>
                    <a:pt x="1359" y="764"/>
                    <a:pt x="1434" y="748"/>
                  </a:cubicBezTo>
                  <a:cubicBezTo>
                    <a:pt x="1522" y="729"/>
                    <a:pt x="1609" y="698"/>
                    <a:pt x="1674" y="637"/>
                  </a:cubicBezTo>
                  <a:cubicBezTo>
                    <a:pt x="1686" y="626"/>
                    <a:pt x="1698" y="612"/>
                    <a:pt x="1696" y="597"/>
                  </a:cubicBezTo>
                  <a:cubicBezTo>
                    <a:pt x="1692" y="568"/>
                    <a:pt x="1653" y="564"/>
                    <a:pt x="1625" y="568"/>
                  </a:cubicBezTo>
                  <a:lnTo>
                    <a:pt x="1613" y="570"/>
                  </a:lnTo>
                  <a:cubicBezTo>
                    <a:pt x="1620" y="564"/>
                    <a:pt x="1627" y="558"/>
                    <a:pt x="1634" y="551"/>
                  </a:cubicBezTo>
                  <a:cubicBezTo>
                    <a:pt x="1650" y="536"/>
                    <a:pt x="1666" y="514"/>
                    <a:pt x="1659" y="494"/>
                  </a:cubicBezTo>
                  <a:cubicBezTo>
                    <a:pt x="1652" y="473"/>
                    <a:pt x="1624" y="467"/>
                    <a:pt x="1601" y="469"/>
                  </a:cubicBezTo>
                  <a:cubicBezTo>
                    <a:pt x="1560" y="473"/>
                    <a:pt x="1521" y="490"/>
                    <a:pt x="1483" y="507"/>
                  </a:cubicBezTo>
                  <a:cubicBezTo>
                    <a:pt x="1375" y="558"/>
                    <a:pt x="1269" y="612"/>
                    <a:pt x="1166" y="672"/>
                  </a:cubicBezTo>
                  <a:cubicBezTo>
                    <a:pt x="1165" y="670"/>
                    <a:pt x="1164" y="669"/>
                    <a:pt x="1163" y="668"/>
                  </a:cubicBezTo>
                  <a:cubicBezTo>
                    <a:pt x="1224" y="627"/>
                    <a:pt x="1290" y="593"/>
                    <a:pt x="1352" y="552"/>
                  </a:cubicBezTo>
                  <a:cubicBezTo>
                    <a:pt x="1426" y="503"/>
                    <a:pt x="1497" y="443"/>
                    <a:pt x="1535" y="362"/>
                  </a:cubicBezTo>
                  <a:cubicBezTo>
                    <a:pt x="1542" y="348"/>
                    <a:pt x="1548" y="331"/>
                    <a:pt x="1540" y="317"/>
                  </a:cubicBezTo>
                  <a:cubicBezTo>
                    <a:pt x="1527" y="292"/>
                    <a:pt x="1489" y="302"/>
                    <a:pt x="1464" y="316"/>
                  </a:cubicBezTo>
                  <a:cubicBezTo>
                    <a:pt x="1442" y="328"/>
                    <a:pt x="1420" y="342"/>
                    <a:pt x="1399" y="355"/>
                  </a:cubicBezTo>
                  <a:lnTo>
                    <a:pt x="1399" y="355"/>
                  </a:lnTo>
                  <a:cubicBezTo>
                    <a:pt x="1414" y="328"/>
                    <a:pt x="1428" y="300"/>
                    <a:pt x="1440" y="271"/>
                  </a:cubicBezTo>
                  <a:cubicBezTo>
                    <a:pt x="1449" y="250"/>
                    <a:pt x="1455" y="224"/>
                    <a:pt x="1440" y="208"/>
                  </a:cubicBezTo>
                  <a:cubicBezTo>
                    <a:pt x="1425" y="192"/>
                    <a:pt x="1396" y="198"/>
                    <a:pt x="1377" y="208"/>
                  </a:cubicBezTo>
                  <a:cubicBezTo>
                    <a:pt x="1340" y="228"/>
                    <a:pt x="1312" y="260"/>
                    <a:pt x="1284" y="291"/>
                  </a:cubicBezTo>
                  <a:cubicBezTo>
                    <a:pt x="1204" y="382"/>
                    <a:pt x="1128" y="476"/>
                    <a:pt x="1057" y="574"/>
                  </a:cubicBezTo>
                  <a:lnTo>
                    <a:pt x="1053" y="572"/>
                  </a:lnTo>
                  <a:cubicBezTo>
                    <a:pt x="1094" y="508"/>
                    <a:pt x="1141" y="449"/>
                    <a:pt x="1182" y="385"/>
                  </a:cubicBezTo>
                  <a:cubicBezTo>
                    <a:pt x="1230" y="310"/>
                    <a:pt x="1270" y="226"/>
                    <a:pt x="1273" y="137"/>
                  </a:cubicBezTo>
                  <a:cubicBezTo>
                    <a:pt x="1274" y="121"/>
                    <a:pt x="1272" y="103"/>
                    <a:pt x="1260" y="94"/>
                  </a:cubicBezTo>
                  <a:cubicBezTo>
                    <a:pt x="1237" y="76"/>
                    <a:pt x="1206" y="101"/>
                    <a:pt x="1189" y="124"/>
                  </a:cubicBezTo>
                  <a:lnTo>
                    <a:pt x="1183" y="133"/>
                  </a:lnTo>
                  <a:cubicBezTo>
                    <a:pt x="1183" y="124"/>
                    <a:pt x="1184" y="115"/>
                    <a:pt x="1184" y="105"/>
                  </a:cubicBezTo>
                  <a:cubicBezTo>
                    <a:pt x="1184" y="83"/>
                    <a:pt x="1180" y="57"/>
                    <a:pt x="1161" y="47"/>
                  </a:cubicBezTo>
                  <a:cubicBezTo>
                    <a:pt x="1141" y="37"/>
                    <a:pt x="1117" y="53"/>
                    <a:pt x="1103" y="70"/>
                  </a:cubicBezTo>
                  <a:cubicBezTo>
                    <a:pt x="1076" y="102"/>
                    <a:pt x="1060" y="142"/>
                    <a:pt x="1046" y="181"/>
                  </a:cubicBezTo>
                  <a:cubicBezTo>
                    <a:pt x="1004" y="297"/>
                    <a:pt x="966" y="415"/>
                    <a:pt x="934" y="535"/>
                  </a:cubicBezTo>
                  <a:lnTo>
                    <a:pt x="931" y="535"/>
                  </a:lnTo>
                  <a:cubicBezTo>
                    <a:pt x="946" y="458"/>
                    <a:pt x="969" y="382"/>
                    <a:pt x="985" y="306"/>
                  </a:cubicBezTo>
                  <a:cubicBezTo>
                    <a:pt x="1003" y="218"/>
                    <a:pt x="1010" y="125"/>
                    <a:pt x="980" y="41"/>
                  </a:cubicBezTo>
                  <a:cubicBezTo>
                    <a:pt x="975" y="26"/>
                    <a:pt x="967" y="10"/>
                    <a:pt x="952" y="5"/>
                  </a:cubicBezTo>
                  <a:cubicBezTo>
                    <a:pt x="925" y="-3"/>
                    <a:pt x="905" y="32"/>
                    <a:pt x="897" y="59"/>
                  </a:cubicBezTo>
                  <a:cubicBezTo>
                    <a:pt x="891" y="83"/>
                    <a:pt x="885" y="108"/>
                    <a:pt x="880" y="132"/>
                  </a:cubicBezTo>
                  <a:lnTo>
                    <a:pt x="880" y="132"/>
                  </a:lnTo>
                  <a:cubicBezTo>
                    <a:pt x="871" y="102"/>
                    <a:pt x="861" y="73"/>
                    <a:pt x="849" y="44"/>
                  </a:cubicBezTo>
                  <a:cubicBezTo>
                    <a:pt x="840" y="23"/>
                    <a:pt x="827" y="1"/>
                    <a:pt x="805" y="0"/>
                  </a:cubicBezTo>
                  <a:cubicBezTo>
                    <a:pt x="783" y="-1"/>
                    <a:pt x="767" y="23"/>
                    <a:pt x="760" y="45"/>
                  </a:cubicBezTo>
                  <a:cubicBezTo>
                    <a:pt x="749" y="84"/>
                    <a:pt x="751" y="127"/>
                    <a:pt x="753" y="169"/>
                  </a:cubicBezTo>
                  <a:cubicBezTo>
                    <a:pt x="761" y="289"/>
                    <a:pt x="774" y="409"/>
                    <a:pt x="792" y="528"/>
                  </a:cubicBezTo>
                  <a:lnTo>
                    <a:pt x="788" y="528"/>
                  </a:lnTo>
                  <a:cubicBezTo>
                    <a:pt x="772" y="455"/>
                    <a:pt x="764" y="380"/>
                    <a:pt x="748" y="307"/>
                  </a:cubicBezTo>
                  <a:cubicBezTo>
                    <a:pt x="729" y="219"/>
                    <a:pt x="697" y="132"/>
                    <a:pt x="636" y="67"/>
                  </a:cubicBezTo>
                  <a:cubicBezTo>
                    <a:pt x="626" y="55"/>
                    <a:pt x="612" y="43"/>
                    <a:pt x="596" y="45"/>
                  </a:cubicBezTo>
                  <a:cubicBezTo>
                    <a:pt x="568" y="49"/>
                    <a:pt x="563" y="88"/>
                    <a:pt x="567" y="116"/>
                  </a:cubicBezTo>
                  <a:cubicBezTo>
                    <a:pt x="568" y="120"/>
                    <a:pt x="569" y="124"/>
                    <a:pt x="569" y="128"/>
                  </a:cubicBezTo>
                  <a:cubicBezTo>
                    <a:pt x="563" y="121"/>
                    <a:pt x="557" y="114"/>
                    <a:pt x="550" y="107"/>
                  </a:cubicBezTo>
                  <a:cubicBezTo>
                    <a:pt x="535" y="91"/>
                    <a:pt x="514" y="75"/>
                    <a:pt x="494" y="82"/>
                  </a:cubicBezTo>
                  <a:cubicBezTo>
                    <a:pt x="473" y="89"/>
                    <a:pt x="466" y="117"/>
                    <a:pt x="468" y="140"/>
                  </a:cubicBezTo>
                  <a:cubicBezTo>
                    <a:pt x="472" y="181"/>
                    <a:pt x="489" y="220"/>
                    <a:pt x="507" y="258"/>
                  </a:cubicBezTo>
                  <a:cubicBezTo>
                    <a:pt x="555" y="362"/>
                    <a:pt x="607" y="463"/>
                    <a:pt x="663" y="562"/>
                  </a:cubicBezTo>
                  <a:lnTo>
                    <a:pt x="659" y="565"/>
                  </a:lnTo>
                  <a:cubicBezTo>
                    <a:pt x="622" y="507"/>
                    <a:pt x="589" y="447"/>
                    <a:pt x="552" y="389"/>
                  </a:cubicBezTo>
                  <a:cubicBezTo>
                    <a:pt x="503" y="315"/>
                    <a:pt x="442" y="245"/>
                    <a:pt x="362" y="206"/>
                  </a:cubicBezTo>
                  <a:cubicBezTo>
                    <a:pt x="347" y="199"/>
                    <a:pt x="330" y="193"/>
                    <a:pt x="316" y="201"/>
                  </a:cubicBezTo>
                  <a:cubicBezTo>
                    <a:pt x="291" y="214"/>
                    <a:pt x="301" y="252"/>
                    <a:pt x="315" y="277"/>
                  </a:cubicBezTo>
                  <a:cubicBezTo>
                    <a:pt x="328" y="299"/>
                    <a:pt x="341" y="321"/>
                    <a:pt x="355" y="342"/>
                  </a:cubicBezTo>
                  <a:lnTo>
                    <a:pt x="355" y="342"/>
                  </a:lnTo>
                  <a:cubicBezTo>
                    <a:pt x="327" y="327"/>
                    <a:pt x="299" y="313"/>
                    <a:pt x="270" y="301"/>
                  </a:cubicBezTo>
                  <a:cubicBezTo>
                    <a:pt x="250" y="292"/>
                    <a:pt x="224" y="286"/>
                    <a:pt x="208" y="301"/>
                  </a:cubicBezTo>
                  <a:cubicBezTo>
                    <a:pt x="192" y="316"/>
                    <a:pt x="197" y="345"/>
                    <a:pt x="208" y="364"/>
                  </a:cubicBezTo>
                  <a:cubicBezTo>
                    <a:pt x="228" y="401"/>
                    <a:pt x="259" y="430"/>
                    <a:pt x="291" y="457"/>
                  </a:cubicBezTo>
                  <a:cubicBezTo>
                    <a:pt x="377" y="533"/>
                    <a:pt x="466" y="604"/>
                    <a:pt x="558" y="673"/>
                  </a:cubicBezTo>
                  <a:cubicBezTo>
                    <a:pt x="557" y="674"/>
                    <a:pt x="556" y="676"/>
                    <a:pt x="555" y="677"/>
                  </a:cubicBezTo>
                  <a:cubicBezTo>
                    <a:pt x="498" y="639"/>
                    <a:pt x="443" y="597"/>
                    <a:pt x="385" y="559"/>
                  </a:cubicBezTo>
                  <a:cubicBezTo>
                    <a:pt x="310" y="511"/>
                    <a:pt x="226" y="471"/>
                    <a:pt x="137" y="468"/>
                  </a:cubicBezTo>
                  <a:cubicBezTo>
                    <a:pt x="121" y="467"/>
                    <a:pt x="103" y="469"/>
                    <a:pt x="93" y="481"/>
                  </a:cubicBezTo>
                  <a:cubicBezTo>
                    <a:pt x="76" y="504"/>
                    <a:pt x="100" y="535"/>
                    <a:pt x="123" y="552"/>
                  </a:cubicBezTo>
                  <a:lnTo>
                    <a:pt x="133" y="559"/>
                  </a:lnTo>
                  <a:cubicBezTo>
                    <a:pt x="123" y="559"/>
                    <a:pt x="114" y="557"/>
                    <a:pt x="105" y="557"/>
                  </a:cubicBezTo>
                  <a:cubicBezTo>
                    <a:pt x="83" y="557"/>
                    <a:pt x="56" y="560"/>
                    <a:pt x="47" y="580"/>
                  </a:cubicBezTo>
                  <a:cubicBezTo>
                    <a:pt x="37" y="599"/>
                    <a:pt x="52" y="624"/>
                    <a:pt x="70" y="639"/>
                  </a:cubicBezTo>
                  <a:cubicBezTo>
                    <a:pt x="101" y="665"/>
                    <a:pt x="141" y="681"/>
                    <a:pt x="180" y="695"/>
                  </a:cubicBezTo>
                  <a:cubicBezTo>
                    <a:pt x="295" y="737"/>
                    <a:pt x="412" y="774"/>
                    <a:pt x="531" y="806"/>
                  </a:cubicBezTo>
                  <a:cubicBezTo>
                    <a:pt x="531" y="807"/>
                    <a:pt x="531" y="808"/>
                    <a:pt x="531" y="809"/>
                  </a:cubicBezTo>
                  <a:cubicBezTo>
                    <a:pt x="455" y="795"/>
                    <a:pt x="381" y="771"/>
                    <a:pt x="305" y="756"/>
                  </a:cubicBezTo>
                  <a:cubicBezTo>
                    <a:pt x="218" y="738"/>
                    <a:pt x="125" y="731"/>
                    <a:pt x="40" y="761"/>
                  </a:cubicBezTo>
                  <a:cubicBezTo>
                    <a:pt x="26" y="766"/>
                    <a:pt x="9" y="774"/>
                    <a:pt x="5" y="789"/>
                  </a:cubicBezTo>
                  <a:cubicBezTo>
                    <a:pt x="-4" y="816"/>
                    <a:pt x="31" y="836"/>
                    <a:pt x="58" y="844"/>
                  </a:cubicBezTo>
                  <a:cubicBezTo>
                    <a:pt x="82" y="850"/>
                    <a:pt x="107" y="856"/>
                    <a:pt x="132" y="861"/>
                  </a:cubicBezTo>
                  <a:lnTo>
                    <a:pt x="132" y="861"/>
                  </a:lnTo>
                  <a:cubicBezTo>
                    <a:pt x="102" y="870"/>
                    <a:pt x="73" y="880"/>
                    <a:pt x="44" y="892"/>
                  </a:cubicBezTo>
                  <a:cubicBezTo>
                    <a:pt x="24" y="901"/>
                    <a:pt x="0" y="914"/>
                    <a:pt x="0" y="936"/>
                  </a:cubicBezTo>
                  <a:cubicBezTo>
                    <a:pt x="-1" y="958"/>
                    <a:pt x="23" y="974"/>
                    <a:pt x="45" y="981"/>
                  </a:cubicBezTo>
                  <a:cubicBezTo>
                    <a:pt x="85" y="992"/>
                    <a:pt x="127" y="990"/>
                    <a:pt x="169" y="988"/>
                  </a:cubicBezTo>
                  <a:cubicBezTo>
                    <a:pt x="300" y="979"/>
                    <a:pt x="430" y="965"/>
                    <a:pt x="560" y="944"/>
                  </a:cubicBezTo>
                  <a:lnTo>
                    <a:pt x="560" y="944"/>
                  </a:lnTo>
                  <a:lnTo>
                    <a:pt x="560" y="945"/>
                  </a:lnTo>
                  <a:lnTo>
                    <a:pt x="560" y="945"/>
                  </a:lnTo>
                  <a:cubicBezTo>
                    <a:pt x="477" y="967"/>
                    <a:pt x="391" y="975"/>
                    <a:pt x="307" y="993"/>
                  </a:cubicBezTo>
                  <a:cubicBezTo>
                    <a:pt x="220" y="1012"/>
                    <a:pt x="132" y="1043"/>
                    <a:pt x="67" y="1104"/>
                  </a:cubicBezTo>
                  <a:cubicBezTo>
                    <a:pt x="55" y="1115"/>
                    <a:pt x="44" y="1129"/>
                    <a:pt x="46" y="1145"/>
                  </a:cubicBezTo>
                  <a:cubicBezTo>
                    <a:pt x="49" y="1173"/>
                    <a:pt x="89" y="1177"/>
                    <a:pt x="117" y="1173"/>
                  </a:cubicBezTo>
                  <a:lnTo>
                    <a:pt x="129" y="1171"/>
                  </a:lnTo>
                  <a:cubicBezTo>
                    <a:pt x="122" y="1177"/>
                    <a:pt x="114" y="1184"/>
                    <a:pt x="108" y="1190"/>
                  </a:cubicBezTo>
                  <a:cubicBezTo>
                    <a:pt x="92" y="1205"/>
                    <a:pt x="74" y="1226"/>
                    <a:pt x="82" y="1247"/>
                  </a:cubicBezTo>
                  <a:cubicBezTo>
                    <a:pt x="89" y="1268"/>
                    <a:pt x="118" y="1274"/>
                    <a:pt x="140" y="1272"/>
                  </a:cubicBezTo>
                  <a:cubicBezTo>
                    <a:pt x="182" y="1269"/>
                    <a:pt x="221" y="1251"/>
                    <a:pt x="259" y="1234"/>
                  </a:cubicBezTo>
                  <a:cubicBezTo>
                    <a:pt x="381" y="1177"/>
                    <a:pt x="500" y="1115"/>
                    <a:pt x="617" y="1046"/>
                  </a:cubicBezTo>
                  <a:cubicBezTo>
                    <a:pt x="545" y="1100"/>
                    <a:pt x="464" y="1140"/>
                    <a:pt x="390" y="1189"/>
                  </a:cubicBezTo>
                  <a:cubicBezTo>
                    <a:pt x="316" y="1238"/>
                    <a:pt x="245" y="1299"/>
                    <a:pt x="206" y="1379"/>
                  </a:cubicBezTo>
                  <a:cubicBezTo>
                    <a:pt x="199" y="1393"/>
                    <a:pt x="194" y="1411"/>
                    <a:pt x="201" y="1425"/>
                  </a:cubicBezTo>
                  <a:cubicBezTo>
                    <a:pt x="215" y="1450"/>
                    <a:pt x="253" y="1440"/>
                    <a:pt x="278" y="1426"/>
                  </a:cubicBezTo>
                  <a:cubicBezTo>
                    <a:pt x="300" y="1413"/>
                    <a:pt x="321" y="1399"/>
                    <a:pt x="342" y="1386"/>
                  </a:cubicBezTo>
                  <a:lnTo>
                    <a:pt x="342" y="1386"/>
                  </a:lnTo>
                  <a:cubicBezTo>
                    <a:pt x="327" y="1414"/>
                    <a:pt x="314" y="1442"/>
                    <a:pt x="302" y="1471"/>
                  </a:cubicBezTo>
                  <a:cubicBezTo>
                    <a:pt x="293" y="1491"/>
                    <a:pt x="286" y="1517"/>
                    <a:pt x="302" y="1533"/>
                  </a:cubicBezTo>
                  <a:cubicBezTo>
                    <a:pt x="317" y="1549"/>
                    <a:pt x="345" y="1544"/>
                    <a:pt x="365" y="1533"/>
                  </a:cubicBezTo>
                  <a:cubicBezTo>
                    <a:pt x="401" y="1513"/>
                    <a:pt x="430" y="1481"/>
                    <a:pt x="458" y="1450"/>
                  </a:cubicBezTo>
                  <a:cubicBezTo>
                    <a:pt x="547" y="1349"/>
                    <a:pt x="630" y="1244"/>
                    <a:pt x="710" y="1134"/>
                  </a:cubicBezTo>
                  <a:cubicBezTo>
                    <a:pt x="665" y="1212"/>
                    <a:pt x="608" y="1281"/>
                    <a:pt x="560" y="1356"/>
                  </a:cubicBezTo>
                  <a:cubicBezTo>
                    <a:pt x="511" y="1431"/>
                    <a:pt x="471" y="1515"/>
                    <a:pt x="468" y="1604"/>
                  </a:cubicBezTo>
                  <a:cubicBezTo>
                    <a:pt x="467" y="1620"/>
                    <a:pt x="469" y="1638"/>
                    <a:pt x="481" y="1648"/>
                  </a:cubicBezTo>
                  <a:cubicBezTo>
                    <a:pt x="504" y="1665"/>
                    <a:pt x="535" y="1641"/>
                    <a:pt x="552" y="1618"/>
                  </a:cubicBezTo>
                  <a:cubicBezTo>
                    <a:pt x="554" y="1615"/>
                    <a:pt x="556" y="1611"/>
                    <a:pt x="559" y="1608"/>
                  </a:cubicBezTo>
                  <a:cubicBezTo>
                    <a:pt x="558" y="1617"/>
                    <a:pt x="558" y="1627"/>
                    <a:pt x="557" y="1636"/>
                  </a:cubicBezTo>
                  <a:cubicBezTo>
                    <a:pt x="557" y="1658"/>
                    <a:pt x="560" y="1684"/>
                    <a:pt x="580" y="1694"/>
                  </a:cubicBezTo>
                  <a:cubicBezTo>
                    <a:pt x="600" y="1703"/>
                    <a:pt x="624" y="1689"/>
                    <a:pt x="639" y="1671"/>
                  </a:cubicBezTo>
                  <a:cubicBezTo>
                    <a:pt x="665" y="1639"/>
                    <a:pt x="681" y="1600"/>
                    <a:pt x="695" y="1560"/>
                  </a:cubicBezTo>
                  <a:cubicBezTo>
                    <a:pt x="741" y="1434"/>
                    <a:pt x="781" y="1305"/>
                    <a:pt x="816" y="1175"/>
                  </a:cubicBezTo>
                  <a:cubicBezTo>
                    <a:pt x="802" y="1263"/>
                    <a:pt x="774" y="1348"/>
                    <a:pt x="756" y="1436"/>
                  </a:cubicBezTo>
                  <a:cubicBezTo>
                    <a:pt x="738" y="1523"/>
                    <a:pt x="731" y="1616"/>
                    <a:pt x="761" y="1700"/>
                  </a:cubicBezTo>
                  <a:cubicBezTo>
                    <a:pt x="766" y="1715"/>
                    <a:pt x="774" y="1731"/>
                    <a:pt x="789" y="1736"/>
                  </a:cubicBezTo>
                  <a:cubicBezTo>
                    <a:pt x="817" y="1744"/>
                    <a:pt x="836" y="1710"/>
                    <a:pt x="844" y="1683"/>
                  </a:cubicBezTo>
                  <a:cubicBezTo>
                    <a:pt x="851" y="1658"/>
                    <a:pt x="856" y="1634"/>
                    <a:pt x="861" y="1609"/>
                  </a:cubicBezTo>
                  <a:lnTo>
                    <a:pt x="861" y="1609"/>
                  </a:lnTo>
                  <a:cubicBezTo>
                    <a:pt x="870" y="1639"/>
                    <a:pt x="880" y="1669"/>
                    <a:pt x="892" y="1698"/>
                  </a:cubicBezTo>
                  <a:cubicBezTo>
                    <a:pt x="901" y="1718"/>
                    <a:pt x="914" y="1741"/>
                    <a:pt x="936" y="1742"/>
                  </a:cubicBezTo>
                  <a:cubicBezTo>
                    <a:pt x="958" y="1742"/>
                    <a:pt x="974" y="1719"/>
                    <a:pt x="981" y="1697"/>
                  </a:cubicBezTo>
                  <a:cubicBezTo>
                    <a:pt x="992" y="1657"/>
                    <a:pt x="990" y="1614"/>
                    <a:pt x="988" y="1573"/>
                  </a:cubicBezTo>
                  <a:cubicBezTo>
                    <a:pt x="979" y="1442"/>
                    <a:pt x="965" y="1311"/>
                    <a:pt x="944" y="1181"/>
                  </a:cubicBezTo>
                  <a:lnTo>
                    <a:pt x="945" y="1181"/>
                  </a:lnTo>
                  <a:cubicBezTo>
                    <a:pt x="967" y="1264"/>
                    <a:pt x="975" y="1350"/>
                    <a:pt x="993" y="1434"/>
                  </a:cubicBezTo>
                  <a:cubicBezTo>
                    <a:pt x="1012" y="1521"/>
                    <a:pt x="1043" y="1609"/>
                    <a:pt x="1104" y="1674"/>
                  </a:cubicBezTo>
                  <a:cubicBezTo>
                    <a:pt x="1115" y="1686"/>
                    <a:pt x="1129" y="1697"/>
                    <a:pt x="1145" y="1695"/>
                  </a:cubicBezTo>
                  <a:cubicBezTo>
                    <a:pt x="1173" y="1692"/>
                    <a:pt x="1177" y="1653"/>
                    <a:pt x="1173" y="1624"/>
                  </a:cubicBezTo>
                  <a:cubicBezTo>
                    <a:pt x="1173" y="1620"/>
                    <a:pt x="1172" y="1616"/>
                    <a:pt x="1171" y="1613"/>
                  </a:cubicBezTo>
                  <a:cubicBezTo>
                    <a:pt x="1178" y="1619"/>
                    <a:pt x="1184" y="1627"/>
                    <a:pt x="1190" y="1633"/>
                  </a:cubicBezTo>
                  <a:cubicBezTo>
                    <a:pt x="1205" y="1649"/>
                    <a:pt x="1226" y="1666"/>
                    <a:pt x="1247" y="1659"/>
                  </a:cubicBezTo>
                  <a:cubicBezTo>
                    <a:pt x="1268" y="1651"/>
                    <a:pt x="1274" y="1624"/>
                    <a:pt x="1272" y="1601"/>
                  </a:cubicBezTo>
                  <a:cubicBezTo>
                    <a:pt x="1269" y="1559"/>
                    <a:pt x="1252" y="1520"/>
                    <a:pt x="1234" y="1482"/>
                  </a:cubicBezTo>
                  <a:cubicBezTo>
                    <a:pt x="1180" y="1367"/>
                    <a:pt x="1122" y="1255"/>
                    <a:pt x="1058" y="1145"/>
                  </a:cubicBezTo>
                  <a:lnTo>
                    <a:pt x="1060" y="1143"/>
                  </a:lnTo>
                  <a:cubicBezTo>
                    <a:pt x="1107" y="1210"/>
                    <a:pt x="1144" y="1283"/>
                    <a:pt x="1189" y="1351"/>
                  </a:cubicBezTo>
                  <a:cubicBezTo>
                    <a:pt x="1238" y="1426"/>
                    <a:pt x="1299" y="1496"/>
                    <a:pt x="1379" y="1535"/>
                  </a:cubicBezTo>
                  <a:cubicBezTo>
                    <a:pt x="1393" y="1542"/>
                    <a:pt x="1411" y="1547"/>
                    <a:pt x="1425" y="1540"/>
                  </a:cubicBezTo>
                  <a:cubicBezTo>
                    <a:pt x="1450" y="1526"/>
                    <a:pt x="1440" y="1488"/>
                    <a:pt x="1426" y="1463"/>
                  </a:cubicBezTo>
                  <a:cubicBezTo>
                    <a:pt x="1413" y="1442"/>
                    <a:pt x="1399" y="1420"/>
                    <a:pt x="1386" y="1399"/>
                  </a:cubicBezTo>
                  <a:lnTo>
                    <a:pt x="1386" y="1399"/>
                  </a:lnTo>
                  <a:cubicBezTo>
                    <a:pt x="1414" y="1414"/>
                    <a:pt x="1442" y="1428"/>
                    <a:pt x="1471" y="1439"/>
                  </a:cubicBezTo>
                  <a:cubicBezTo>
                    <a:pt x="1491" y="1448"/>
                    <a:pt x="1517" y="1454"/>
                    <a:pt x="1533" y="1439"/>
                  </a:cubicBezTo>
                  <a:cubicBezTo>
                    <a:pt x="1549" y="1423"/>
                    <a:pt x="1544" y="1396"/>
                    <a:pt x="1533" y="1376"/>
                  </a:cubicBezTo>
                  <a:cubicBezTo>
                    <a:pt x="1513" y="1340"/>
                    <a:pt x="1482" y="1311"/>
                    <a:pt x="1450" y="1283"/>
                  </a:cubicBezTo>
                  <a:cubicBezTo>
                    <a:pt x="1356" y="1201"/>
                    <a:pt x="1259" y="1123"/>
                    <a:pt x="1158" y="1049"/>
                  </a:cubicBezTo>
                  <a:lnTo>
                    <a:pt x="1159" y="1046"/>
                  </a:lnTo>
                  <a:cubicBezTo>
                    <a:pt x="1227" y="1088"/>
                    <a:pt x="1289" y="1138"/>
                    <a:pt x="1356" y="1182"/>
                  </a:cubicBezTo>
                  <a:cubicBezTo>
                    <a:pt x="1431" y="1230"/>
                    <a:pt x="1515" y="1270"/>
                    <a:pt x="1604" y="1273"/>
                  </a:cubicBezTo>
                  <a:cubicBezTo>
                    <a:pt x="1620" y="1273"/>
                    <a:pt x="1638" y="1272"/>
                    <a:pt x="1648" y="1259"/>
                  </a:cubicBezTo>
                  <a:cubicBezTo>
                    <a:pt x="1665" y="1237"/>
                    <a:pt x="1641" y="1206"/>
                    <a:pt x="1618" y="1189"/>
                  </a:cubicBezTo>
                  <a:lnTo>
                    <a:pt x="1608" y="1182"/>
                  </a:lnTo>
                  <a:cubicBezTo>
                    <a:pt x="1617" y="1183"/>
                    <a:pt x="1627" y="1183"/>
                    <a:pt x="1636" y="1183"/>
                  </a:cubicBezTo>
                  <a:cubicBezTo>
                    <a:pt x="1658" y="1184"/>
                    <a:pt x="1684" y="1181"/>
                    <a:pt x="1694" y="1161"/>
                  </a:cubicBezTo>
                  <a:cubicBezTo>
                    <a:pt x="1703" y="1141"/>
                    <a:pt x="1689" y="1117"/>
                    <a:pt x="1671" y="1102"/>
                  </a:cubicBezTo>
                  <a:cubicBezTo>
                    <a:pt x="1639" y="1075"/>
                    <a:pt x="1600" y="1060"/>
                    <a:pt x="1561" y="1046"/>
                  </a:cubicBezTo>
                  <a:cubicBezTo>
                    <a:pt x="1443" y="1003"/>
                    <a:pt x="1324" y="965"/>
                    <a:pt x="1204" y="933"/>
                  </a:cubicBezTo>
                  <a:cubicBezTo>
                    <a:pt x="1204" y="932"/>
                    <a:pt x="1204" y="931"/>
                    <a:pt x="1204" y="930"/>
                  </a:cubicBezTo>
                  <a:cubicBezTo>
                    <a:pt x="1282" y="944"/>
                    <a:pt x="1358" y="969"/>
                    <a:pt x="1436" y="985"/>
                  </a:cubicBezTo>
                  <a:cubicBezTo>
                    <a:pt x="1523" y="1003"/>
                    <a:pt x="1616" y="1009"/>
                    <a:pt x="1700" y="980"/>
                  </a:cubicBezTo>
                  <a:cubicBezTo>
                    <a:pt x="1715" y="975"/>
                    <a:pt x="1731" y="967"/>
                    <a:pt x="1736" y="952"/>
                  </a:cubicBezTo>
                  <a:cubicBezTo>
                    <a:pt x="1745" y="925"/>
                    <a:pt x="1710" y="905"/>
                    <a:pt x="1683" y="89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55;p27"/>
            <p:cNvSpPr/>
            <p:nvPr/>
          </p:nvSpPr>
          <p:spPr>
            <a:xfrm>
              <a:off x="7868600" y="3050090"/>
              <a:ext cx="914399" cy="914400"/>
            </a:xfrm>
            <a:custGeom>
              <a:rect b="b" l="l" r="r" t="t"/>
              <a:pathLst>
                <a:path extrusionOk="0" h="1214" w="1213">
                  <a:moveTo>
                    <a:pt x="1031" y="531"/>
                  </a:moveTo>
                  <a:cubicBezTo>
                    <a:pt x="1019" y="530"/>
                    <a:pt x="1006" y="530"/>
                    <a:pt x="994" y="530"/>
                  </a:cubicBezTo>
                  <a:lnTo>
                    <a:pt x="975" y="530"/>
                  </a:lnTo>
                  <a:cubicBezTo>
                    <a:pt x="963" y="530"/>
                    <a:pt x="950" y="530"/>
                    <a:pt x="938" y="530"/>
                  </a:cubicBezTo>
                  <a:lnTo>
                    <a:pt x="937" y="530"/>
                  </a:lnTo>
                  <a:lnTo>
                    <a:pt x="937" y="530"/>
                  </a:lnTo>
                  <a:cubicBezTo>
                    <a:pt x="873" y="532"/>
                    <a:pt x="809" y="539"/>
                    <a:pt x="745" y="550"/>
                  </a:cubicBezTo>
                  <a:lnTo>
                    <a:pt x="745" y="550"/>
                  </a:lnTo>
                  <a:cubicBezTo>
                    <a:pt x="785" y="524"/>
                    <a:pt x="822" y="494"/>
                    <a:pt x="856" y="462"/>
                  </a:cubicBezTo>
                  <a:cubicBezTo>
                    <a:pt x="884" y="436"/>
                    <a:pt x="910" y="408"/>
                    <a:pt x="936" y="379"/>
                  </a:cubicBezTo>
                  <a:cubicBezTo>
                    <a:pt x="975" y="334"/>
                    <a:pt x="1054" y="256"/>
                    <a:pt x="1041" y="191"/>
                  </a:cubicBezTo>
                  <a:cubicBezTo>
                    <a:pt x="1027" y="121"/>
                    <a:pt x="875" y="233"/>
                    <a:pt x="853" y="253"/>
                  </a:cubicBezTo>
                  <a:lnTo>
                    <a:pt x="853" y="253"/>
                  </a:lnTo>
                  <a:cubicBezTo>
                    <a:pt x="783" y="317"/>
                    <a:pt x="720" y="390"/>
                    <a:pt x="665" y="468"/>
                  </a:cubicBezTo>
                  <a:lnTo>
                    <a:pt x="665" y="468"/>
                  </a:lnTo>
                  <a:cubicBezTo>
                    <a:pt x="674" y="422"/>
                    <a:pt x="679" y="375"/>
                    <a:pt x="681" y="328"/>
                  </a:cubicBezTo>
                  <a:cubicBezTo>
                    <a:pt x="682" y="290"/>
                    <a:pt x="681" y="251"/>
                    <a:pt x="678" y="213"/>
                  </a:cubicBezTo>
                  <a:cubicBezTo>
                    <a:pt x="674" y="154"/>
                    <a:pt x="675" y="42"/>
                    <a:pt x="620" y="5"/>
                  </a:cubicBezTo>
                  <a:cubicBezTo>
                    <a:pt x="561" y="-34"/>
                    <a:pt x="532" y="152"/>
                    <a:pt x="531" y="182"/>
                  </a:cubicBezTo>
                  <a:lnTo>
                    <a:pt x="531" y="182"/>
                  </a:lnTo>
                  <a:cubicBezTo>
                    <a:pt x="530" y="201"/>
                    <a:pt x="530" y="220"/>
                    <a:pt x="530" y="238"/>
                  </a:cubicBezTo>
                  <a:cubicBezTo>
                    <a:pt x="530" y="315"/>
                    <a:pt x="536" y="392"/>
                    <a:pt x="550" y="467"/>
                  </a:cubicBezTo>
                  <a:lnTo>
                    <a:pt x="550" y="467"/>
                  </a:lnTo>
                  <a:cubicBezTo>
                    <a:pt x="524" y="428"/>
                    <a:pt x="494" y="391"/>
                    <a:pt x="462" y="357"/>
                  </a:cubicBezTo>
                  <a:cubicBezTo>
                    <a:pt x="436" y="329"/>
                    <a:pt x="408" y="303"/>
                    <a:pt x="379" y="277"/>
                  </a:cubicBezTo>
                  <a:cubicBezTo>
                    <a:pt x="334" y="238"/>
                    <a:pt x="256" y="159"/>
                    <a:pt x="190" y="172"/>
                  </a:cubicBezTo>
                  <a:cubicBezTo>
                    <a:pt x="121" y="186"/>
                    <a:pt x="233" y="338"/>
                    <a:pt x="253" y="360"/>
                  </a:cubicBezTo>
                  <a:lnTo>
                    <a:pt x="253" y="360"/>
                  </a:lnTo>
                  <a:cubicBezTo>
                    <a:pt x="317" y="431"/>
                    <a:pt x="389" y="494"/>
                    <a:pt x="468" y="548"/>
                  </a:cubicBezTo>
                  <a:lnTo>
                    <a:pt x="468" y="548"/>
                  </a:lnTo>
                  <a:cubicBezTo>
                    <a:pt x="422" y="539"/>
                    <a:pt x="375" y="534"/>
                    <a:pt x="328" y="533"/>
                  </a:cubicBezTo>
                  <a:cubicBezTo>
                    <a:pt x="289" y="531"/>
                    <a:pt x="251" y="533"/>
                    <a:pt x="213" y="535"/>
                  </a:cubicBezTo>
                  <a:cubicBezTo>
                    <a:pt x="153" y="539"/>
                    <a:pt x="42" y="538"/>
                    <a:pt x="5" y="594"/>
                  </a:cubicBezTo>
                  <a:cubicBezTo>
                    <a:pt x="-34" y="652"/>
                    <a:pt x="152" y="681"/>
                    <a:pt x="182" y="683"/>
                  </a:cubicBezTo>
                  <a:lnTo>
                    <a:pt x="182" y="683"/>
                  </a:lnTo>
                  <a:cubicBezTo>
                    <a:pt x="201" y="683"/>
                    <a:pt x="219" y="684"/>
                    <a:pt x="238" y="684"/>
                  </a:cubicBezTo>
                  <a:cubicBezTo>
                    <a:pt x="314" y="684"/>
                    <a:pt x="390" y="677"/>
                    <a:pt x="466" y="664"/>
                  </a:cubicBezTo>
                  <a:lnTo>
                    <a:pt x="466" y="664"/>
                  </a:lnTo>
                  <a:cubicBezTo>
                    <a:pt x="427" y="690"/>
                    <a:pt x="391" y="719"/>
                    <a:pt x="357" y="751"/>
                  </a:cubicBezTo>
                  <a:cubicBezTo>
                    <a:pt x="329" y="777"/>
                    <a:pt x="302" y="805"/>
                    <a:pt x="277" y="834"/>
                  </a:cubicBezTo>
                  <a:cubicBezTo>
                    <a:pt x="238" y="879"/>
                    <a:pt x="159" y="957"/>
                    <a:pt x="172" y="1023"/>
                  </a:cubicBezTo>
                  <a:lnTo>
                    <a:pt x="172" y="1023"/>
                  </a:lnTo>
                  <a:cubicBezTo>
                    <a:pt x="172" y="1026"/>
                    <a:pt x="174" y="1030"/>
                    <a:pt x="176" y="1033"/>
                  </a:cubicBezTo>
                  <a:lnTo>
                    <a:pt x="176" y="1034"/>
                  </a:lnTo>
                  <a:cubicBezTo>
                    <a:pt x="204" y="1079"/>
                    <a:pt x="339" y="979"/>
                    <a:pt x="360" y="960"/>
                  </a:cubicBezTo>
                  <a:cubicBezTo>
                    <a:pt x="369" y="952"/>
                    <a:pt x="378" y="943"/>
                    <a:pt x="387" y="934"/>
                  </a:cubicBezTo>
                  <a:cubicBezTo>
                    <a:pt x="392" y="930"/>
                    <a:pt x="396" y="926"/>
                    <a:pt x="400" y="921"/>
                  </a:cubicBezTo>
                  <a:cubicBezTo>
                    <a:pt x="409" y="912"/>
                    <a:pt x="418" y="904"/>
                    <a:pt x="427" y="895"/>
                  </a:cubicBezTo>
                  <a:lnTo>
                    <a:pt x="427" y="894"/>
                  </a:lnTo>
                  <a:lnTo>
                    <a:pt x="427" y="894"/>
                  </a:lnTo>
                  <a:cubicBezTo>
                    <a:pt x="471" y="848"/>
                    <a:pt x="511" y="798"/>
                    <a:pt x="548" y="746"/>
                  </a:cubicBezTo>
                  <a:lnTo>
                    <a:pt x="548" y="746"/>
                  </a:lnTo>
                  <a:cubicBezTo>
                    <a:pt x="539" y="792"/>
                    <a:pt x="534" y="839"/>
                    <a:pt x="532" y="886"/>
                  </a:cubicBezTo>
                  <a:cubicBezTo>
                    <a:pt x="531" y="924"/>
                    <a:pt x="532" y="962"/>
                    <a:pt x="535" y="1001"/>
                  </a:cubicBezTo>
                  <a:cubicBezTo>
                    <a:pt x="539" y="1060"/>
                    <a:pt x="538" y="1171"/>
                    <a:pt x="594" y="1208"/>
                  </a:cubicBezTo>
                  <a:lnTo>
                    <a:pt x="594" y="1208"/>
                  </a:lnTo>
                  <a:cubicBezTo>
                    <a:pt x="595" y="1209"/>
                    <a:pt x="595" y="1209"/>
                    <a:pt x="596" y="1210"/>
                  </a:cubicBezTo>
                  <a:cubicBezTo>
                    <a:pt x="599" y="1211"/>
                    <a:pt x="602" y="1212"/>
                    <a:pt x="605" y="1213"/>
                  </a:cubicBezTo>
                  <a:cubicBezTo>
                    <a:pt x="656" y="1225"/>
                    <a:pt x="682" y="1059"/>
                    <a:pt x="683" y="1031"/>
                  </a:cubicBezTo>
                  <a:cubicBezTo>
                    <a:pt x="684" y="1019"/>
                    <a:pt x="684" y="1006"/>
                    <a:pt x="684" y="994"/>
                  </a:cubicBezTo>
                  <a:cubicBezTo>
                    <a:pt x="684" y="987"/>
                    <a:pt x="684" y="981"/>
                    <a:pt x="684" y="975"/>
                  </a:cubicBezTo>
                  <a:cubicBezTo>
                    <a:pt x="684" y="963"/>
                    <a:pt x="684" y="950"/>
                    <a:pt x="683" y="938"/>
                  </a:cubicBezTo>
                  <a:lnTo>
                    <a:pt x="683" y="937"/>
                  </a:lnTo>
                  <a:lnTo>
                    <a:pt x="683" y="937"/>
                  </a:lnTo>
                  <a:cubicBezTo>
                    <a:pt x="681" y="873"/>
                    <a:pt x="675" y="810"/>
                    <a:pt x="663" y="747"/>
                  </a:cubicBezTo>
                  <a:lnTo>
                    <a:pt x="663" y="747"/>
                  </a:lnTo>
                  <a:cubicBezTo>
                    <a:pt x="690" y="786"/>
                    <a:pt x="719" y="822"/>
                    <a:pt x="751" y="856"/>
                  </a:cubicBezTo>
                  <a:cubicBezTo>
                    <a:pt x="777" y="884"/>
                    <a:pt x="806" y="911"/>
                    <a:pt x="834" y="936"/>
                  </a:cubicBezTo>
                  <a:cubicBezTo>
                    <a:pt x="879" y="975"/>
                    <a:pt x="958" y="1054"/>
                    <a:pt x="1023" y="1041"/>
                  </a:cubicBezTo>
                  <a:lnTo>
                    <a:pt x="1023" y="1041"/>
                  </a:lnTo>
                  <a:cubicBezTo>
                    <a:pt x="1027" y="1041"/>
                    <a:pt x="1030" y="1039"/>
                    <a:pt x="1033" y="1038"/>
                  </a:cubicBezTo>
                  <a:cubicBezTo>
                    <a:pt x="1034" y="1037"/>
                    <a:pt x="1034" y="1037"/>
                    <a:pt x="1034" y="1037"/>
                  </a:cubicBezTo>
                  <a:cubicBezTo>
                    <a:pt x="1079" y="1009"/>
                    <a:pt x="980" y="874"/>
                    <a:pt x="961" y="853"/>
                  </a:cubicBezTo>
                  <a:cubicBezTo>
                    <a:pt x="952" y="844"/>
                    <a:pt x="943" y="835"/>
                    <a:pt x="934" y="826"/>
                  </a:cubicBezTo>
                  <a:cubicBezTo>
                    <a:pt x="930" y="821"/>
                    <a:pt x="926" y="817"/>
                    <a:pt x="921" y="813"/>
                  </a:cubicBezTo>
                  <a:cubicBezTo>
                    <a:pt x="913" y="804"/>
                    <a:pt x="904" y="795"/>
                    <a:pt x="895" y="787"/>
                  </a:cubicBezTo>
                  <a:lnTo>
                    <a:pt x="894" y="786"/>
                  </a:lnTo>
                  <a:lnTo>
                    <a:pt x="894" y="786"/>
                  </a:lnTo>
                  <a:cubicBezTo>
                    <a:pt x="848" y="742"/>
                    <a:pt x="798" y="702"/>
                    <a:pt x="746" y="665"/>
                  </a:cubicBezTo>
                  <a:lnTo>
                    <a:pt x="746" y="665"/>
                  </a:lnTo>
                  <a:cubicBezTo>
                    <a:pt x="792" y="674"/>
                    <a:pt x="839" y="680"/>
                    <a:pt x="885" y="681"/>
                  </a:cubicBezTo>
                  <a:cubicBezTo>
                    <a:pt x="924" y="682"/>
                    <a:pt x="962" y="681"/>
                    <a:pt x="1000" y="678"/>
                  </a:cubicBezTo>
                  <a:cubicBezTo>
                    <a:pt x="1060" y="674"/>
                    <a:pt x="1171" y="675"/>
                    <a:pt x="1208" y="619"/>
                  </a:cubicBezTo>
                  <a:lnTo>
                    <a:pt x="1208" y="619"/>
                  </a:lnTo>
                  <a:cubicBezTo>
                    <a:pt x="1209" y="619"/>
                    <a:pt x="1209" y="618"/>
                    <a:pt x="1210" y="617"/>
                  </a:cubicBezTo>
                  <a:cubicBezTo>
                    <a:pt x="1211" y="614"/>
                    <a:pt x="1212" y="611"/>
                    <a:pt x="1213" y="609"/>
                  </a:cubicBezTo>
                  <a:cubicBezTo>
                    <a:pt x="1225" y="557"/>
                    <a:pt x="1059" y="532"/>
                    <a:pt x="1031" y="53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56" name="Google Shape;256;p27"/>
            <p:cNvGrpSpPr/>
            <p:nvPr/>
          </p:nvGrpSpPr>
          <p:grpSpPr>
            <a:xfrm>
              <a:off x="7866885" y="3931904"/>
              <a:ext cx="640081" cy="672084"/>
              <a:chOff x="4754885" y="1102560"/>
              <a:chExt cx="640081" cy="672084"/>
            </a:xfrm>
          </p:grpSpPr>
          <p:grpSp>
            <p:nvGrpSpPr>
              <p:cNvPr id="257" name="Google Shape;257;p27"/>
              <p:cNvGrpSpPr/>
              <p:nvPr/>
            </p:nvGrpSpPr>
            <p:grpSpPr>
              <a:xfrm>
                <a:off x="4754885" y="1102560"/>
                <a:ext cx="640081" cy="672084"/>
                <a:chOff x="1953360" y="923760"/>
                <a:chExt cx="640081" cy="672084"/>
              </a:xfrm>
            </p:grpSpPr>
            <p:sp>
              <p:nvSpPr>
                <p:cNvPr id="258" name="Google Shape;258;p27"/>
                <p:cNvSpPr/>
                <p:nvPr/>
              </p:nvSpPr>
              <p:spPr>
                <a:xfrm>
                  <a:off x="2079320" y="923760"/>
                  <a:ext cx="225846" cy="255120"/>
                </a:xfrm>
                <a:custGeom>
                  <a:rect b="b" l="l" r="r" t="t"/>
                  <a:pathLst>
                    <a:path extrusionOk="0" h="692" w="615">
                      <a:moveTo>
                        <a:pt x="407" y="3"/>
                      </a:moveTo>
                      <a:lnTo>
                        <a:pt x="407" y="3"/>
                      </a:lnTo>
                      <a:cubicBezTo>
                        <a:pt x="416" y="1"/>
                        <a:pt x="424" y="0"/>
                        <a:pt x="432" y="0"/>
                      </a:cubicBezTo>
                      <a:cubicBezTo>
                        <a:pt x="452" y="0"/>
                        <a:pt x="472" y="5"/>
                        <a:pt x="489" y="15"/>
                      </a:cubicBezTo>
                      <a:cubicBezTo>
                        <a:pt x="506" y="25"/>
                        <a:pt x="521" y="40"/>
                        <a:pt x="531" y="57"/>
                      </a:cubicBezTo>
                      <a:cubicBezTo>
                        <a:pt x="531" y="58"/>
                        <a:pt x="531" y="59"/>
                        <a:pt x="532" y="59"/>
                      </a:cubicBezTo>
                      <a:lnTo>
                        <a:pt x="541" y="51"/>
                      </a:lnTo>
                      <a:cubicBezTo>
                        <a:pt x="599" y="126"/>
                        <a:pt x="595" y="303"/>
                        <a:pt x="608" y="399"/>
                      </a:cubicBezTo>
                      <a:cubicBezTo>
                        <a:pt x="618" y="477"/>
                        <a:pt x="626" y="566"/>
                        <a:pt x="577" y="629"/>
                      </a:cubicBezTo>
                      <a:cubicBezTo>
                        <a:pt x="524" y="698"/>
                        <a:pt x="418" y="707"/>
                        <a:pt x="337" y="673"/>
                      </a:cubicBezTo>
                      <a:cubicBezTo>
                        <a:pt x="204" y="618"/>
                        <a:pt x="32" y="451"/>
                        <a:pt x="4" y="306"/>
                      </a:cubicBezTo>
                      <a:cubicBezTo>
                        <a:pt x="-4" y="264"/>
                        <a:pt x="0" y="216"/>
                        <a:pt x="31" y="187"/>
                      </a:cubicBezTo>
                      <a:cubicBezTo>
                        <a:pt x="78" y="145"/>
                        <a:pt x="152" y="171"/>
                        <a:pt x="210" y="195"/>
                      </a:cubicBezTo>
                      <a:lnTo>
                        <a:pt x="210" y="195"/>
                      </a:lnTo>
                      <a:cubicBezTo>
                        <a:pt x="221" y="201"/>
                        <a:pt x="234" y="204"/>
                        <a:pt x="246" y="204"/>
                      </a:cubicBezTo>
                      <a:cubicBezTo>
                        <a:pt x="248" y="204"/>
                        <a:pt x="250" y="204"/>
                        <a:pt x="251" y="204"/>
                      </a:cubicBezTo>
                      <a:cubicBezTo>
                        <a:pt x="291" y="198"/>
                        <a:pt x="296" y="144"/>
                        <a:pt x="307" y="106"/>
                      </a:cubicBezTo>
                      <a:cubicBezTo>
                        <a:pt x="320" y="57"/>
                        <a:pt x="358" y="14"/>
                        <a:pt x="407" y="3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9" name="Google Shape;259;p27"/>
                <p:cNvSpPr/>
                <p:nvPr/>
              </p:nvSpPr>
              <p:spPr>
                <a:xfrm>
                  <a:off x="2339318" y="1006711"/>
                  <a:ext cx="254123" cy="230050"/>
                </a:xfrm>
                <a:custGeom>
                  <a:rect b="b" l="l" r="r" t="t"/>
                  <a:pathLst>
                    <a:path extrusionOk="0" h="624" w="692">
                      <a:moveTo>
                        <a:pt x="689" y="397"/>
                      </a:moveTo>
                      <a:lnTo>
                        <a:pt x="689" y="397"/>
                      </a:lnTo>
                      <a:cubicBezTo>
                        <a:pt x="691" y="407"/>
                        <a:pt x="692" y="416"/>
                        <a:pt x="692" y="426"/>
                      </a:cubicBezTo>
                      <a:cubicBezTo>
                        <a:pt x="692" y="446"/>
                        <a:pt x="687" y="465"/>
                        <a:pt x="677" y="483"/>
                      </a:cubicBezTo>
                      <a:cubicBezTo>
                        <a:pt x="667" y="500"/>
                        <a:pt x="653" y="514"/>
                        <a:pt x="636" y="524"/>
                      </a:cubicBezTo>
                      <a:lnTo>
                        <a:pt x="645" y="533"/>
                      </a:lnTo>
                      <a:cubicBezTo>
                        <a:pt x="573" y="594"/>
                        <a:pt x="395" y="596"/>
                        <a:pt x="300" y="612"/>
                      </a:cubicBezTo>
                      <a:cubicBezTo>
                        <a:pt x="221" y="626"/>
                        <a:pt x="134" y="637"/>
                        <a:pt x="69" y="591"/>
                      </a:cubicBezTo>
                      <a:cubicBezTo>
                        <a:pt x="-2" y="539"/>
                        <a:pt x="-15" y="434"/>
                        <a:pt x="16" y="352"/>
                      </a:cubicBezTo>
                      <a:cubicBezTo>
                        <a:pt x="67" y="217"/>
                        <a:pt x="227" y="38"/>
                        <a:pt x="371" y="6"/>
                      </a:cubicBezTo>
                      <a:cubicBezTo>
                        <a:pt x="412" y="-4"/>
                        <a:pt x="460" y="-2"/>
                        <a:pt x="490" y="28"/>
                      </a:cubicBezTo>
                      <a:cubicBezTo>
                        <a:pt x="534" y="73"/>
                        <a:pt x="511" y="148"/>
                        <a:pt x="489" y="208"/>
                      </a:cubicBezTo>
                      <a:lnTo>
                        <a:pt x="489" y="208"/>
                      </a:lnTo>
                      <a:cubicBezTo>
                        <a:pt x="484" y="218"/>
                        <a:pt x="481" y="230"/>
                        <a:pt x="481" y="241"/>
                      </a:cubicBezTo>
                      <a:cubicBezTo>
                        <a:pt x="481" y="244"/>
                        <a:pt x="482" y="246"/>
                        <a:pt x="482" y="249"/>
                      </a:cubicBezTo>
                      <a:cubicBezTo>
                        <a:pt x="489" y="288"/>
                        <a:pt x="543" y="292"/>
                        <a:pt x="582" y="301"/>
                      </a:cubicBezTo>
                      <a:cubicBezTo>
                        <a:pt x="631" y="312"/>
                        <a:pt x="675" y="349"/>
                        <a:pt x="689" y="397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0" name="Google Shape;260;p27"/>
                <p:cNvSpPr/>
                <p:nvPr/>
              </p:nvSpPr>
              <p:spPr>
                <a:xfrm>
                  <a:off x="2327566" y="1290217"/>
                  <a:ext cx="255225" cy="242216"/>
                </a:xfrm>
                <a:custGeom>
                  <a:rect b="b" l="l" r="r" t="t"/>
                  <a:pathLst>
                    <a:path extrusionOk="0" h="657" w="695">
                      <a:moveTo>
                        <a:pt x="437" y="631"/>
                      </a:moveTo>
                      <a:lnTo>
                        <a:pt x="437" y="631"/>
                      </a:lnTo>
                      <a:cubicBezTo>
                        <a:pt x="432" y="635"/>
                        <a:pt x="427" y="638"/>
                        <a:pt x="422" y="641"/>
                      </a:cubicBezTo>
                      <a:cubicBezTo>
                        <a:pt x="404" y="651"/>
                        <a:pt x="385" y="657"/>
                        <a:pt x="365" y="657"/>
                      </a:cubicBezTo>
                      <a:cubicBezTo>
                        <a:pt x="345" y="657"/>
                        <a:pt x="325" y="650"/>
                        <a:pt x="308" y="641"/>
                      </a:cubicBezTo>
                      <a:cubicBezTo>
                        <a:pt x="305" y="639"/>
                        <a:pt x="303" y="638"/>
                        <a:pt x="300" y="637"/>
                      </a:cubicBezTo>
                      <a:lnTo>
                        <a:pt x="296" y="648"/>
                      </a:lnTo>
                      <a:cubicBezTo>
                        <a:pt x="210" y="608"/>
                        <a:pt x="134" y="448"/>
                        <a:pt x="79" y="368"/>
                      </a:cubicBezTo>
                      <a:cubicBezTo>
                        <a:pt x="35" y="303"/>
                        <a:pt x="-12" y="228"/>
                        <a:pt x="3" y="150"/>
                      </a:cubicBezTo>
                      <a:cubicBezTo>
                        <a:pt x="19" y="63"/>
                        <a:pt x="110" y="8"/>
                        <a:pt x="197" y="1"/>
                      </a:cubicBezTo>
                      <a:cubicBezTo>
                        <a:pt x="341" y="-9"/>
                        <a:pt x="570" y="62"/>
                        <a:pt x="660" y="179"/>
                      </a:cubicBezTo>
                      <a:cubicBezTo>
                        <a:pt x="686" y="212"/>
                        <a:pt x="705" y="257"/>
                        <a:pt x="690" y="296"/>
                      </a:cubicBezTo>
                      <a:cubicBezTo>
                        <a:pt x="667" y="356"/>
                        <a:pt x="589" y="366"/>
                        <a:pt x="526" y="371"/>
                      </a:cubicBezTo>
                      <a:lnTo>
                        <a:pt x="526" y="371"/>
                      </a:lnTo>
                      <a:lnTo>
                        <a:pt x="525" y="371"/>
                      </a:lnTo>
                      <a:cubicBezTo>
                        <a:pt x="512" y="371"/>
                        <a:pt x="498" y="374"/>
                        <a:pt x="486" y="381"/>
                      </a:cubicBezTo>
                      <a:lnTo>
                        <a:pt x="486" y="382"/>
                      </a:lnTo>
                      <a:cubicBezTo>
                        <a:pt x="453" y="405"/>
                        <a:pt x="472" y="455"/>
                        <a:pt x="481" y="494"/>
                      </a:cubicBezTo>
                      <a:cubicBezTo>
                        <a:pt x="490" y="543"/>
                        <a:pt x="475" y="599"/>
                        <a:pt x="437" y="63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1" name="Google Shape;261;p27"/>
                <p:cNvSpPr/>
                <p:nvPr/>
              </p:nvSpPr>
              <p:spPr>
                <a:xfrm>
                  <a:off x="2073811" y="1336300"/>
                  <a:ext cx="232089" cy="259544"/>
                </a:xfrm>
                <a:custGeom>
                  <a:rect b="b" l="l" r="r" t="t"/>
                  <a:pathLst>
                    <a:path extrusionOk="0" h="704" w="632">
                      <a:moveTo>
                        <a:pt x="45" y="522"/>
                      </a:moveTo>
                      <a:lnTo>
                        <a:pt x="45" y="522"/>
                      </a:lnTo>
                      <a:cubicBezTo>
                        <a:pt x="34" y="513"/>
                        <a:pt x="24" y="502"/>
                        <a:pt x="18" y="491"/>
                      </a:cubicBezTo>
                      <a:cubicBezTo>
                        <a:pt x="7" y="473"/>
                        <a:pt x="3" y="454"/>
                        <a:pt x="3" y="434"/>
                      </a:cubicBezTo>
                      <a:cubicBezTo>
                        <a:pt x="3" y="418"/>
                        <a:pt x="6" y="403"/>
                        <a:pt x="12" y="389"/>
                      </a:cubicBezTo>
                      <a:lnTo>
                        <a:pt x="0" y="387"/>
                      </a:lnTo>
                      <a:cubicBezTo>
                        <a:pt x="22" y="295"/>
                        <a:pt x="164" y="188"/>
                        <a:pt x="231" y="119"/>
                      </a:cubicBezTo>
                      <a:cubicBezTo>
                        <a:pt x="287" y="62"/>
                        <a:pt x="351" y="1"/>
                        <a:pt x="431" y="0"/>
                      </a:cubicBezTo>
                      <a:cubicBezTo>
                        <a:pt x="518" y="-1"/>
                        <a:pt x="591" y="77"/>
                        <a:pt x="615" y="161"/>
                      </a:cubicBezTo>
                      <a:cubicBezTo>
                        <a:pt x="653" y="300"/>
                        <a:pt x="629" y="539"/>
                        <a:pt x="533" y="650"/>
                      </a:cubicBezTo>
                      <a:cubicBezTo>
                        <a:pt x="505" y="682"/>
                        <a:pt x="465" y="709"/>
                        <a:pt x="423" y="703"/>
                      </a:cubicBezTo>
                      <a:cubicBezTo>
                        <a:pt x="360" y="693"/>
                        <a:pt x="335" y="618"/>
                        <a:pt x="317" y="557"/>
                      </a:cubicBezTo>
                      <a:lnTo>
                        <a:pt x="317" y="557"/>
                      </a:lnTo>
                      <a:cubicBezTo>
                        <a:pt x="316" y="548"/>
                        <a:pt x="312" y="540"/>
                        <a:pt x="308" y="533"/>
                      </a:cubicBezTo>
                      <a:cubicBezTo>
                        <a:pt x="305" y="528"/>
                        <a:pt x="302" y="524"/>
                        <a:pt x="299" y="520"/>
                      </a:cubicBezTo>
                      <a:cubicBezTo>
                        <a:pt x="269" y="492"/>
                        <a:pt x="224" y="521"/>
                        <a:pt x="187" y="537"/>
                      </a:cubicBezTo>
                      <a:cubicBezTo>
                        <a:pt x="141" y="557"/>
                        <a:pt x="84" y="553"/>
                        <a:pt x="45" y="522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2" name="Google Shape;262;p27"/>
                <p:cNvSpPr/>
                <p:nvPr/>
              </p:nvSpPr>
              <p:spPr>
                <a:xfrm>
                  <a:off x="1953360" y="1131689"/>
                  <a:ext cx="241637" cy="224151"/>
                </a:xfrm>
                <a:custGeom>
                  <a:rect b="b" l="l" r="r" t="t"/>
                  <a:pathLst>
                    <a:path extrusionOk="0" h="608" w="658">
                      <a:moveTo>
                        <a:pt x="9" y="100"/>
                      </a:moveTo>
                      <a:lnTo>
                        <a:pt x="9" y="100"/>
                      </a:lnTo>
                      <a:cubicBezTo>
                        <a:pt x="12" y="90"/>
                        <a:pt x="16" y="81"/>
                        <a:pt x="21" y="72"/>
                      </a:cubicBezTo>
                      <a:cubicBezTo>
                        <a:pt x="31" y="54"/>
                        <a:pt x="45" y="39"/>
                        <a:pt x="62" y="30"/>
                      </a:cubicBezTo>
                      <a:cubicBezTo>
                        <a:pt x="79" y="20"/>
                        <a:pt x="97" y="15"/>
                        <a:pt x="116" y="15"/>
                      </a:cubicBezTo>
                      <a:lnTo>
                        <a:pt x="113" y="3"/>
                      </a:lnTo>
                      <a:cubicBezTo>
                        <a:pt x="205" y="-15"/>
                        <a:pt x="362" y="68"/>
                        <a:pt x="453" y="101"/>
                      </a:cubicBezTo>
                      <a:cubicBezTo>
                        <a:pt x="528" y="127"/>
                        <a:pt x="610" y="160"/>
                        <a:pt x="644" y="232"/>
                      </a:cubicBezTo>
                      <a:cubicBezTo>
                        <a:pt x="681" y="311"/>
                        <a:pt x="641" y="410"/>
                        <a:pt x="574" y="466"/>
                      </a:cubicBezTo>
                      <a:cubicBezTo>
                        <a:pt x="465" y="559"/>
                        <a:pt x="237" y="638"/>
                        <a:pt x="96" y="597"/>
                      </a:cubicBezTo>
                      <a:cubicBezTo>
                        <a:pt x="55" y="585"/>
                        <a:pt x="14" y="560"/>
                        <a:pt x="3" y="520"/>
                      </a:cubicBezTo>
                      <a:cubicBezTo>
                        <a:pt x="-14" y="459"/>
                        <a:pt x="42" y="404"/>
                        <a:pt x="91" y="363"/>
                      </a:cubicBezTo>
                      <a:lnTo>
                        <a:pt x="91" y="363"/>
                      </a:lnTo>
                      <a:cubicBezTo>
                        <a:pt x="100" y="356"/>
                        <a:pt x="107" y="348"/>
                        <a:pt x="113" y="338"/>
                      </a:cubicBezTo>
                      <a:cubicBezTo>
                        <a:pt x="114" y="336"/>
                        <a:pt x="116" y="333"/>
                        <a:pt x="117" y="330"/>
                      </a:cubicBezTo>
                      <a:cubicBezTo>
                        <a:pt x="129" y="292"/>
                        <a:pt x="84" y="263"/>
                        <a:pt x="55" y="236"/>
                      </a:cubicBezTo>
                      <a:cubicBezTo>
                        <a:pt x="18" y="203"/>
                        <a:pt x="-3" y="149"/>
                        <a:pt x="9" y="10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263" name="Google Shape;263;p27"/>
              <p:cNvSpPr/>
              <p:nvPr/>
            </p:nvSpPr>
            <p:spPr>
              <a:xfrm>
                <a:off x="4943434" y="1309747"/>
                <a:ext cx="257700" cy="2577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sap"/>
                  <a:ea typeface="Asap"/>
                  <a:cs typeface="Asap"/>
                  <a:sym typeface="Asap"/>
                </a:endParaRPr>
              </a:p>
            </p:txBody>
          </p:sp>
        </p:grpSp>
      </p:grpSp>
      <p:pic>
        <p:nvPicPr>
          <p:cNvPr id="264" name="Google Shape;264;p27"/>
          <p:cNvPicPr preferRelativeResize="0"/>
          <p:nvPr/>
        </p:nvPicPr>
        <p:blipFill rotWithShape="1">
          <a:blip r:embed="rId6">
            <a:alphaModFix/>
          </a:blip>
          <a:srcRect b="8340" l="16382" r="17797" t="10609"/>
          <a:stretch/>
        </p:blipFill>
        <p:spPr>
          <a:xfrm>
            <a:off x="775700" y="1203950"/>
            <a:ext cx="4355148" cy="2729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2" name="Google Shape;522;p36"/>
          <p:cNvGrpSpPr/>
          <p:nvPr/>
        </p:nvGrpSpPr>
        <p:grpSpPr>
          <a:xfrm>
            <a:off x="231909" y="527552"/>
            <a:ext cx="555182" cy="548636"/>
            <a:chOff x="6340653" y="2886354"/>
            <a:chExt cx="370368" cy="368064"/>
          </a:xfrm>
        </p:grpSpPr>
        <p:sp>
          <p:nvSpPr>
            <p:cNvPr id="523" name="Google Shape;523;p36"/>
            <p:cNvSpPr/>
            <p:nvPr/>
          </p:nvSpPr>
          <p:spPr>
            <a:xfrm>
              <a:off x="6521229" y="2938162"/>
              <a:ext cx="10720" cy="16416"/>
            </a:xfrm>
            <a:custGeom>
              <a:rect b="b" l="l" r="r" t="t"/>
              <a:pathLst>
                <a:path extrusionOk="0" h="513" w="335">
                  <a:moveTo>
                    <a:pt x="168" y="1"/>
                  </a:moveTo>
                  <a:cubicBezTo>
                    <a:pt x="84" y="1"/>
                    <a:pt x="1" y="84"/>
                    <a:pt x="1" y="167"/>
                  </a:cubicBezTo>
                  <a:lnTo>
                    <a:pt x="1" y="346"/>
                  </a:lnTo>
                  <a:cubicBezTo>
                    <a:pt x="1" y="441"/>
                    <a:pt x="84" y="513"/>
                    <a:pt x="168" y="513"/>
                  </a:cubicBezTo>
                  <a:cubicBezTo>
                    <a:pt x="263" y="513"/>
                    <a:pt x="334" y="441"/>
                    <a:pt x="334" y="346"/>
                  </a:cubicBezTo>
                  <a:lnTo>
                    <a:pt x="334" y="167"/>
                  </a:lnTo>
                  <a:cubicBezTo>
                    <a:pt x="334" y="84"/>
                    <a:pt x="263" y="1"/>
                    <a:pt x="1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36"/>
            <p:cNvSpPr/>
            <p:nvPr/>
          </p:nvSpPr>
          <p:spPr>
            <a:xfrm>
              <a:off x="6647725" y="3010258"/>
              <a:ext cx="17568" cy="16704"/>
            </a:xfrm>
            <a:custGeom>
              <a:rect b="b" l="l" r="r" t="t"/>
              <a:pathLst>
                <a:path extrusionOk="0" h="522" w="549">
                  <a:moveTo>
                    <a:pt x="349" y="1"/>
                  </a:moveTo>
                  <a:cubicBezTo>
                    <a:pt x="307" y="1"/>
                    <a:pt x="269" y="16"/>
                    <a:pt x="239" y="46"/>
                  </a:cubicBezTo>
                  <a:lnTo>
                    <a:pt x="60" y="236"/>
                  </a:lnTo>
                  <a:cubicBezTo>
                    <a:pt x="1" y="307"/>
                    <a:pt x="1" y="415"/>
                    <a:pt x="60" y="474"/>
                  </a:cubicBezTo>
                  <a:cubicBezTo>
                    <a:pt x="84" y="510"/>
                    <a:pt x="132" y="522"/>
                    <a:pt x="179" y="522"/>
                  </a:cubicBezTo>
                  <a:cubicBezTo>
                    <a:pt x="215" y="522"/>
                    <a:pt x="263" y="498"/>
                    <a:pt x="298" y="462"/>
                  </a:cubicBezTo>
                  <a:lnTo>
                    <a:pt x="477" y="260"/>
                  </a:lnTo>
                  <a:cubicBezTo>
                    <a:pt x="548" y="224"/>
                    <a:pt x="536" y="105"/>
                    <a:pt x="477" y="46"/>
                  </a:cubicBezTo>
                  <a:cubicBezTo>
                    <a:pt x="435" y="16"/>
                    <a:pt x="391" y="1"/>
                    <a:pt x="3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36"/>
            <p:cNvSpPr/>
            <p:nvPr/>
          </p:nvSpPr>
          <p:spPr>
            <a:xfrm>
              <a:off x="6635533" y="3166354"/>
              <a:ext cx="17952" cy="11872"/>
            </a:xfrm>
            <a:custGeom>
              <a:rect b="b" l="l" r="r" t="t"/>
              <a:pathLst>
                <a:path extrusionOk="0" h="371" w="561">
                  <a:moveTo>
                    <a:pt x="194" y="0"/>
                  </a:moveTo>
                  <a:cubicBezTo>
                    <a:pt x="108" y="0"/>
                    <a:pt x="36" y="67"/>
                    <a:pt x="25" y="144"/>
                  </a:cubicBezTo>
                  <a:cubicBezTo>
                    <a:pt x="1" y="240"/>
                    <a:pt x="84" y="335"/>
                    <a:pt x="167" y="347"/>
                  </a:cubicBezTo>
                  <a:lnTo>
                    <a:pt x="358" y="371"/>
                  </a:lnTo>
                  <a:lnTo>
                    <a:pt x="394" y="371"/>
                  </a:lnTo>
                  <a:cubicBezTo>
                    <a:pt x="477" y="371"/>
                    <a:pt x="536" y="311"/>
                    <a:pt x="560" y="228"/>
                  </a:cubicBezTo>
                  <a:cubicBezTo>
                    <a:pt x="560" y="121"/>
                    <a:pt x="501" y="37"/>
                    <a:pt x="406" y="37"/>
                  </a:cubicBezTo>
                  <a:lnTo>
                    <a:pt x="215" y="1"/>
                  </a:lnTo>
                  <a:cubicBezTo>
                    <a:pt x="208" y="1"/>
                    <a:pt x="201" y="0"/>
                    <a:pt x="1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36"/>
            <p:cNvSpPr/>
            <p:nvPr/>
          </p:nvSpPr>
          <p:spPr>
            <a:xfrm>
              <a:off x="6387885" y="3009970"/>
              <a:ext cx="18336" cy="17376"/>
            </a:xfrm>
            <a:custGeom>
              <a:rect b="b" l="l" r="r" t="t"/>
              <a:pathLst>
                <a:path extrusionOk="0" h="543" w="573">
                  <a:moveTo>
                    <a:pt x="208" y="1"/>
                  </a:moveTo>
                  <a:cubicBezTo>
                    <a:pt x="164" y="1"/>
                    <a:pt x="120" y="19"/>
                    <a:pt x="84" y="55"/>
                  </a:cubicBezTo>
                  <a:cubicBezTo>
                    <a:pt x="1" y="114"/>
                    <a:pt x="1" y="221"/>
                    <a:pt x="84" y="293"/>
                  </a:cubicBezTo>
                  <a:lnTo>
                    <a:pt x="263" y="483"/>
                  </a:lnTo>
                  <a:cubicBezTo>
                    <a:pt x="286" y="519"/>
                    <a:pt x="334" y="543"/>
                    <a:pt x="382" y="543"/>
                  </a:cubicBezTo>
                  <a:cubicBezTo>
                    <a:pt x="417" y="543"/>
                    <a:pt x="465" y="531"/>
                    <a:pt x="501" y="495"/>
                  </a:cubicBezTo>
                  <a:cubicBezTo>
                    <a:pt x="560" y="424"/>
                    <a:pt x="572" y="316"/>
                    <a:pt x="501" y="245"/>
                  </a:cubicBezTo>
                  <a:lnTo>
                    <a:pt x="322" y="55"/>
                  </a:lnTo>
                  <a:cubicBezTo>
                    <a:pt x="292" y="19"/>
                    <a:pt x="251" y="1"/>
                    <a:pt x="2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36"/>
            <p:cNvSpPr/>
            <p:nvPr/>
          </p:nvSpPr>
          <p:spPr>
            <a:xfrm>
              <a:off x="6398925" y="3166354"/>
              <a:ext cx="18336" cy="11872"/>
            </a:xfrm>
            <a:custGeom>
              <a:rect b="b" l="l" r="r" t="t"/>
              <a:pathLst>
                <a:path extrusionOk="0" h="371" w="573">
                  <a:moveTo>
                    <a:pt x="379" y="0"/>
                  </a:moveTo>
                  <a:cubicBezTo>
                    <a:pt x="372" y="0"/>
                    <a:pt x="365" y="1"/>
                    <a:pt x="358" y="1"/>
                  </a:cubicBezTo>
                  <a:lnTo>
                    <a:pt x="168" y="37"/>
                  </a:lnTo>
                  <a:cubicBezTo>
                    <a:pt x="72" y="49"/>
                    <a:pt x="1" y="132"/>
                    <a:pt x="13" y="228"/>
                  </a:cubicBezTo>
                  <a:cubicBezTo>
                    <a:pt x="37" y="311"/>
                    <a:pt x="108" y="371"/>
                    <a:pt x="180" y="371"/>
                  </a:cubicBezTo>
                  <a:lnTo>
                    <a:pt x="215" y="371"/>
                  </a:lnTo>
                  <a:lnTo>
                    <a:pt x="406" y="347"/>
                  </a:lnTo>
                  <a:cubicBezTo>
                    <a:pt x="513" y="311"/>
                    <a:pt x="572" y="240"/>
                    <a:pt x="549" y="144"/>
                  </a:cubicBezTo>
                  <a:cubicBezTo>
                    <a:pt x="538" y="67"/>
                    <a:pt x="465" y="0"/>
                    <a:pt x="3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36"/>
            <p:cNvSpPr/>
            <p:nvPr/>
          </p:nvSpPr>
          <p:spPr>
            <a:xfrm>
              <a:off x="6340653" y="2886354"/>
              <a:ext cx="370368" cy="368064"/>
            </a:xfrm>
            <a:custGeom>
              <a:rect b="b" l="l" r="r" t="t"/>
              <a:pathLst>
                <a:path extrusionOk="0" h="11502" w="11574">
                  <a:moveTo>
                    <a:pt x="5811" y="489"/>
                  </a:moveTo>
                  <a:lnTo>
                    <a:pt x="6751" y="2060"/>
                  </a:lnTo>
                  <a:cubicBezTo>
                    <a:pt x="6775" y="2096"/>
                    <a:pt x="6823" y="2132"/>
                    <a:pt x="6870" y="2132"/>
                  </a:cubicBezTo>
                  <a:lnTo>
                    <a:pt x="7644" y="2263"/>
                  </a:lnTo>
                  <a:lnTo>
                    <a:pt x="5989" y="4048"/>
                  </a:lnTo>
                  <a:lnTo>
                    <a:pt x="5989" y="2679"/>
                  </a:lnTo>
                  <a:cubicBezTo>
                    <a:pt x="5977" y="2596"/>
                    <a:pt x="5906" y="2513"/>
                    <a:pt x="5811" y="2513"/>
                  </a:cubicBezTo>
                  <a:cubicBezTo>
                    <a:pt x="5727" y="2513"/>
                    <a:pt x="5644" y="2596"/>
                    <a:pt x="5644" y="2679"/>
                  </a:cubicBezTo>
                  <a:lnTo>
                    <a:pt x="5644" y="4025"/>
                  </a:lnTo>
                  <a:lnTo>
                    <a:pt x="4144" y="2251"/>
                  </a:lnTo>
                  <a:lnTo>
                    <a:pt x="4775" y="2132"/>
                  </a:lnTo>
                  <a:cubicBezTo>
                    <a:pt x="4810" y="2120"/>
                    <a:pt x="4858" y="2084"/>
                    <a:pt x="4870" y="2060"/>
                  </a:cubicBezTo>
                  <a:lnTo>
                    <a:pt x="5811" y="489"/>
                  </a:lnTo>
                  <a:close/>
                  <a:moveTo>
                    <a:pt x="4096" y="2727"/>
                  </a:moveTo>
                  <a:lnTo>
                    <a:pt x="5644" y="4549"/>
                  </a:lnTo>
                  <a:lnTo>
                    <a:pt x="5644" y="6192"/>
                  </a:lnTo>
                  <a:lnTo>
                    <a:pt x="4429" y="4763"/>
                  </a:lnTo>
                  <a:lnTo>
                    <a:pt x="4096" y="2727"/>
                  </a:lnTo>
                  <a:close/>
                  <a:moveTo>
                    <a:pt x="7668" y="2727"/>
                  </a:moveTo>
                  <a:lnTo>
                    <a:pt x="7215" y="4751"/>
                  </a:lnTo>
                  <a:lnTo>
                    <a:pt x="5989" y="6192"/>
                  </a:lnTo>
                  <a:lnTo>
                    <a:pt x="5989" y="4560"/>
                  </a:lnTo>
                  <a:lnTo>
                    <a:pt x="7668" y="2727"/>
                  </a:lnTo>
                  <a:close/>
                  <a:moveTo>
                    <a:pt x="11025" y="2858"/>
                  </a:moveTo>
                  <a:lnTo>
                    <a:pt x="10335" y="4596"/>
                  </a:lnTo>
                  <a:cubicBezTo>
                    <a:pt x="10311" y="4656"/>
                    <a:pt x="10323" y="4727"/>
                    <a:pt x="10371" y="4775"/>
                  </a:cubicBezTo>
                  <a:lnTo>
                    <a:pt x="10906" y="5311"/>
                  </a:lnTo>
                  <a:lnTo>
                    <a:pt x="10228" y="5584"/>
                  </a:lnTo>
                  <a:cubicBezTo>
                    <a:pt x="10144" y="5608"/>
                    <a:pt x="10109" y="5703"/>
                    <a:pt x="10121" y="5787"/>
                  </a:cubicBezTo>
                  <a:lnTo>
                    <a:pt x="10263" y="6192"/>
                  </a:lnTo>
                  <a:lnTo>
                    <a:pt x="8537" y="7096"/>
                  </a:lnTo>
                  <a:cubicBezTo>
                    <a:pt x="8489" y="7132"/>
                    <a:pt x="8442" y="7180"/>
                    <a:pt x="8442" y="7239"/>
                  </a:cubicBezTo>
                  <a:cubicBezTo>
                    <a:pt x="8442" y="7299"/>
                    <a:pt x="8466" y="7335"/>
                    <a:pt x="8501" y="7382"/>
                  </a:cubicBezTo>
                  <a:lnTo>
                    <a:pt x="10502" y="9097"/>
                  </a:lnTo>
                  <a:lnTo>
                    <a:pt x="7811" y="10049"/>
                  </a:lnTo>
                  <a:lnTo>
                    <a:pt x="6299" y="8680"/>
                  </a:lnTo>
                  <a:lnTo>
                    <a:pt x="8644" y="8990"/>
                  </a:lnTo>
                  <a:lnTo>
                    <a:pt x="8668" y="8990"/>
                  </a:lnTo>
                  <a:cubicBezTo>
                    <a:pt x="8763" y="8990"/>
                    <a:pt x="8823" y="8930"/>
                    <a:pt x="8835" y="8847"/>
                  </a:cubicBezTo>
                  <a:cubicBezTo>
                    <a:pt x="8847" y="8751"/>
                    <a:pt x="8775" y="8656"/>
                    <a:pt x="8680" y="8644"/>
                  </a:cubicBezTo>
                  <a:lnTo>
                    <a:pt x="6120" y="8311"/>
                  </a:lnTo>
                  <a:lnTo>
                    <a:pt x="9323" y="4918"/>
                  </a:lnTo>
                  <a:cubicBezTo>
                    <a:pt x="9382" y="4834"/>
                    <a:pt x="9382" y="4739"/>
                    <a:pt x="9311" y="4680"/>
                  </a:cubicBezTo>
                  <a:cubicBezTo>
                    <a:pt x="9275" y="4650"/>
                    <a:pt x="9231" y="4635"/>
                    <a:pt x="9187" y="4635"/>
                  </a:cubicBezTo>
                  <a:cubicBezTo>
                    <a:pt x="9144" y="4635"/>
                    <a:pt x="9103" y="4650"/>
                    <a:pt x="9073" y="4680"/>
                  </a:cubicBezTo>
                  <a:lnTo>
                    <a:pt x="5941" y="8013"/>
                  </a:lnTo>
                  <a:lnTo>
                    <a:pt x="5941" y="6704"/>
                  </a:lnTo>
                  <a:lnTo>
                    <a:pt x="8823" y="3322"/>
                  </a:lnTo>
                  <a:lnTo>
                    <a:pt x="9061" y="3679"/>
                  </a:lnTo>
                  <a:cubicBezTo>
                    <a:pt x="9086" y="3729"/>
                    <a:pt x="9140" y="3750"/>
                    <a:pt x="9194" y="3750"/>
                  </a:cubicBezTo>
                  <a:cubicBezTo>
                    <a:pt x="9218" y="3750"/>
                    <a:pt x="9242" y="3746"/>
                    <a:pt x="9263" y="3739"/>
                  </a:cubicBezTo>
                  <a:lnTo>
                    <a:pt x="11025" y="2858"/>
                  </a:lnTo>
                  <a:close/>
                  <a:moveTo>
                    <a:pt x="524" y="2870"/>
                  </a:moveTo>
                  <a:lnTo>
                    <a:pt x="2286" y="3751"/>
                  </a:lnTo>
                  <a:cubicBezTo>
                    <a:pt x="2309" y="3766"/>
                    <a:pt x="2333" y="3773"/>
                    <a:pt x="2358" y="3773"/>
                  </a:cubicBezTo>
                  <a:cubicBezTo>
                    <a:pt x="2412" y="3773"/>
                    <a:pt x="2464" y="3740"/>
                    <a:pt x="2489" y="3691"/>
                  </a:cubicBezTo>
                  <a:lnTo>
                    <a:pt x="2727" y="3334"/>
                  </a:lnTo>
                  <a:lnTo>
                    <a:pt x="5608" y="6715"/>
                  </a:lnTo>
                  <a:lnTo>
                    <a:pt x="5608" y="7987"/>
                  </a:lnTo>
                  <a:lnTo>
                    <a:pt x="2524" y="4691"/>
                  </a:lnTo>
                  <a:cubicBezTo>
                    <a:pt x="2495" y="4656"/>
                    <a:pt x="2453" y="4638"/>
                    <a:pt x="2410" y="4638"/>
                  </a:cubicBezTo>
                  <a:cubicBezTo>
                    <a:pt x="2367" y="4638"/>
                    <a:pt x="2322" y="4656"/>
                    <a:pt x="2286" y="4691"/>
                  </a:cubicBezTo>
                  <a:cubicBezTo>
                    <a:pt x="2215" y="4751"/>
                    <a:pt x="2215" y="4858"/>
                    <a:pt x="2274" y="4930"/>
                  </a:cubicBezTo>
                  <a:lnTo>
                    <a:pt x="5465" y="8323"/>
                  </a:lnTo>
                  <a:lnTo>
                    <a:pt x="2905" y="8656"/>
                  </a:lnTo>
                  <a:cubicBezTo>
                    <a:pt x="2822" y="8680"/>
                    <a:pt x="2751" y="8763"/>
                    <a:pt x="2763" y="8859"/>
                  </a:cubicBezTo>
                  <a:cubicBezTo>
                    <a:pt x="2774" y="8942"/>
                    <a:pt x="2846" y="9001"/>
                    <a:pt x="2929" y="9001"/>
                  </a:cubicBezTo>
                  <a:lnTo>
                    <a:pt x="2953" y="9001"/>
                  </a:lnTo>
                  <a:lnTo>
                    <a:pt x="5287" y="8692"/>
                  </a:lnTo>
                  <a:lnTo>
                    <a:pt x="3786" y="10061"/>
                  </a:lnTo>
                  <a:lnTo>
                    <a:pt x="1096" y="9109"/>
                  </a:lnTo>
                  <a:lnTo>
                    <a:pt x="3084" y="7394"/>
                  </a:lnTo>
                  <a:cubicBezTo>
                    <a:pt x="3132" y="7370"/>
                    <a:pt x="3144" y="7311"/>
                    <a:pt x="3144" y="7251"/>
                  </a:cubicBezTo>
                  <a:cubicBezTo>
                    <a:pt x="3144" y="7192"/>
                    <a:pt x="3108" y="7144"/>
                    <a:pt x="3060" y="7108"/>
                  </a:cubicBezTo>
                  <a:lnTo>
                    <a:pt x="1334" y="6204"/>
                  </a:lnTo>
                  <a:lnTo>
                    <a:pt x="1465" y="5799"/>
                  </a:lnTo>
                  <a:cubicBezTo>
                    <a:pt x="1500" y="5715"/>
                    <a:pt x="1453" y="5620"/>
                    <a:pt x="1358" y="5596"/>
                  </a:cubicBezTo>
                  <a:lnTo>
                    <a:pt x="691" y="5322"/>
                  </a:lnTo>
                  <a:lnTo>
                    <a:pt x="1227" y="4787"/>
                  </a:lnTo>
                  <a:cubicBezTo>
                    <a:pt x="1274" y="4751"/>
                    <a:pt x="1286" y="4680"/>
                    <a:pt x="1262" y="4608"/>
                  </a:cubicBezTo>
                  <a:lnTo>
                    <a:pt x="524" y="2870"/>
                  </a:lnTo>
                  <a:close/>
                  <a:moveTo>
                    <a:pt x="5775" y="0"/>
                  </a:moveTo>
                  <a:cubicBezTo>
                    <a:pt x="5715" y="0"/>
                    <a:pt x="5656" y="24"/>
                    <a:pt x="5632" y="72"/>
                  </a:cubicBezTo>
                  <a:lnTo>
                    <a:pt x="4584" y="1810"/>
                  </a:lnTo>
                  <a:lnTo>
                    <a:pt x="3763" y="1977"/>
                  </a:lnTo>
                  <a:cubicBezTo>
                    <a:pt x="3667" y="2001"/>
                    <a:pt x="3608" y="2084"/>
                    <a:pt x="3620" y="2167"/>
                  </a:cubicBezTo>
                  <a:lnTo>
                    <a:pt x="3965" y="4251"/>
                  </a:lnTo>
                  <a:lnTo>
                    <a:pt x="2846" y="2929"/>
                  </a:lnTo>
                  <a:cubicBezTo>
                    <a:pt x="2822" y="2894"/>
                    <a:pt x="2763" y="2870"/>
                    <a:pt x="2715" y="2870"/>
                  </a:cubicBezTo>
                  <a:cubicBezTo>
                    <a:pt x="2655" y="2870"/>
                    <a:pt x="2608" y="2905"/>
                    <a:pt x="2584" y="2941"/>
                  </a:cubicBezTo>
                  <a:lnTo>
                    <a:pt x="2298" y="3358"/>
                  </a:lnTo>
                  <a:lnTo>
                    <a:pt x="274" y="2346"/>
                  </a:lnTo>
                  <a:cubicBezTo>
                    <a:pt x="254" y="2338"/>
                    <a:pt x="233" y="2334"/>
                    <a:pt x="211" y="2334"/>
                  </a:cubicBezTo>
                  <a:cubicBezTo>
                    <a:pt x="168" y="2334"/>
                    <a:pt x="123" y="2350"/>
                    <a:pt x="84" y="2382"/>
                  </a:cubicBezTo>
                  <a:cubicBezTo>
                    <a:pt x="36" y="2429"/>
                    <a:pt x="0" y="2501"/>
                    <a:pt x="36" y="2572"/>
                  </a:cubicBezTo>
                  <a:lnTo>
                    <a:pt x="893" y="4632"/>
                  </a:lnTo>
                  <a:lnTo>
                    <a:pt x="262" y="5263"/>
                  </a:lnTo>
                  <a:cubicBezTo>
                    <a:pt x="215" y="5311"/>
                    <a:pt x="203" y="5370"/>
                    <a:pt x="215" y="5418"/>
                  </a:cubicBezTo>
                  <a:cubicBezTo>
                    <a:pt x="226" y="5477"/>
                    <a:pt x="262" y="5525"/>
                    <a:pt x="322" y="5537"/>
                  </a:cubicBezTo>
                  <a:lnTo>
                    <a:pt x="1072" y="5834"/>
                  </a:lnTo>
                  <a:lnTo>
                    <a:pt x="941" y="6215"/>
                  </a:lnTo>
                  <a:cubicBezTo>
                    <a:pt x="917" y="6299"/>
                    <a:pt x="953" y="6382"/>
                    <a:pt x="1012" y="6430"/>
                  </a:cubicBezTo>
                  <a:lnTo>
                    <a:pt x="2655" y="7287"/>
                  </a:lnTo>
                  <a:lnTo>
                    <a:pt x="631" y="9037"/>
                  </a:lnTo>
                  <a:cubicBezTo>
                    <a:pt x="584" y="9073"/>
                    <a:pt x="572" y="9132"/>
                    <a:pt x="572" y="9192"/>
                  </a:cubicBezTo>
                  <a:cubicBezTo>
                    <a:pt x="584" y="9252"/>
                    <a:pt x="631" y="9299"/>
                    <a:pt x="679" y="9335"/>
                  </a:cubicBezTo>
                  <a:lnTo>
                    <a:pt x="3727" y="10418"/>
                  </a:lnTo>
                  <a:cubicBezTo>
                    <a:pt x="3747" y="10422"/>
                    <a:pt x="3767" y="10425"/>
                    <a:pt x="3786" y="10425"/>
                  </a:cubicBezTo>
                  <a:cubicBezTo>
                    <a:pt x="3825" y="10425"/>
                    <a:pt x="3862" y="10414"/>
                    <a:pt x="3894" y="10383"/>
                  </a:cubicBezTo>
                  <a:lnTo>
                    <a:pt x="5584" y="8835"/>
                  </a:lnTo>
                  <a:lnTo>
                    <a:pt x="5584" y="11335"/>
                  </a:lnTo>
                  <a:cubicBezTo>
                    <a:pt x="5584" y="11430"/>
                    <a:pt x="5656" y="11502"/>
                    <a:pt x="5751" y="11502"/>
                  </a:cubicBezTo>
                  <a:cubicBezTo>
                    <a:pt x="5834" y="11502"/>
                    <a:pt x="5918" y="11430"/>
                    <a:pt x="5918" y="11335"/>
                  </a:cubicBezTo>
                  <a:lnTo>
                    <a:pt x="5918" y="8835"/>
                  </a:lnTo>
                  <a:lnTo>
                    <a:pt x="7608" y="10383"/>
                  </a:lnTo>
                  <a:cubicBezTo>
                    <a:pt x="7644" y="10418"/>
                    <a:pt x="7680" y="10430"/>
                    <a:pt x="7727" y="10430"/>
                  </a:cubicBezTo>
                  <a:cubicBezTo>
                    <a:pt x="7739" y="10430"/>
                    <a:pt x="7775" y="10430"/>
                    <a:pt x="7787" y="10418"/>
                  </a:cubicBezTo>
                  <a:lnTo>
                    <a:pt x="10835" y="9335"/>
                  </a:lnTo>
                  <a:cubicBezTo>
                    <a:pt x="10894" y="9311"/>
                    <a:pt x="10942" y="9252"/>
                    <a:pt x="10942" y="9192"/>
                  </a:cubicBezTo>
                  <a:cubicBezTo>
                    <a:pt x="10954" y="9132"/>
                    <a:pt x="10930" y="9073"/>
                    <a:pt x="10883" y="9037"/>
                  </a:cubicBezTo>
                  <a:lnTo>
                    <a:pt x="8859" y="7287"/>
                  </a:lnTo>
                  <a:lnTo>
                    <a:pt x="10502" y="6430"/>
                  </a:lnTo>
                  <a:cubicBezTo>
                    <a:pt x="10573" y="6382"/>
                    <a:pt x="10597" y="6311"/>
                    <a:pt x="10573" y="6215"/>
                  </a:cubicBezTo>
                  <a:lnTo>
                    <a:pt x="10442" y="5834"/>
                  </a:lnTo>
                  <a:lnTo>
                    <a:pt x="11192" y="5537"/>
                  </a:lnTo>
                  <a:cubicBezTo>
                    <a:pt x="11252" y="5525"/>
                    <a:pt x="11287" y="5465"/>
                    <a:pt x="11299" y="5418"/>
                  </a:cubicBezTo>
                  <a:cubicBezTo>
                    <a:pt x="11311" y="5358"/>
                    <a:pt x="11299" y="5299"/>
                    <a:pt x="11252" y="5263"/>
                  </a:cubicBezTo>
                  <a:lnTo>
                    <a:pt x="10621" y="4632"/>
                  </a:lnTo>
                  <a:lnTo>
                    <a:pt x="11478" y="2572"/>
                  </a:lnTo>
                  <a:cubicBezTo>
                    <a:pt x="11573" y="2501"/>
                    <a:pt x="11561" y="2429"/>
                    <a:pt x="11502" y="2382"/>
                  </a:cubicBezTo>
                  <a:cubicBezTo>
                    <a:pt x="11470" y="2350"/>
                    <a:pt x="11417" y="2334"/>
                    <a:pt x="11368" y="2334"/>
                  </a:cubicBezTo>
                  <a:cubicBezTo>
                    <a:pt x="11343" y="2334"/>
                    <a:pt x="11319" y="2338"/>
                    <a:pt x="11299" y="2346"/>
                  </a:cubicBezTo>
                  <a:lnTo>
                    <a:pt x="9275" y="3358"/>
                  </a:lnTo>
                  <a:lnTo>
                    <a:pt x="9001" y="2941"/>
                  </a:lnTo>
                  <a:cubicBezTo>
                    <a:pt x="8966" y="2905"/>
                    <a:pt x="8918" y="2870"/>
                    <a:pt x="8859" y="2870"/>
                  </a:cubicBezTo>
                  <a:cubicBezTo>
                    <a:pt x="8799" y="2870"/>
                    <a:pt x="8763" y="2894"/>
                    <a:pt x="8728" y="2929"/>
                  </a:cubicBezTo>
                  <a:lnTo>
                    <a:pt x="7656" y="4179"/>
                  </a:lnTo>
                  <a:lnTo>
                    <a:pt x="7656" y="4179"/>
                  </a:lnTo>
                  <a:lnTo>
                    <a:pt x="8120" y="2167"/>
                  </a:lnTo>
                  <a:cubicBezTo>
                    <a:pt x="8132" y="2132"/>
                    <a:pt x="8120" y="2084"/>
                    <a:pt x="8085" y="2036"/>
                  </a:cubicBezTo>
                  <a:cubicBezTo>
                    <a:pt x="8061" y="2001"/>
                    <a:pt x="8025" y="1977"/>
                    <a:pt x="7966" y="1965"/>
                  </a:cubicBezTo>
                  <a:lnTo>
                    <a:pt x="6965" y="1798"/>
                  </a:lnTo>
                  <a:lnTo>
                    <a:pt x="5930" y="72"/>
                  </a:lnTo>
                  <a:cubicBezTo>
                    <a:pt x="5894" y="24"/>
                    <a:pt x="5846" y="0"/>
                    <a:pt x="57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529" name="Google Shape;52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2510250" y="-1476475"/>
            <a:ext cx="5086225" cy="8096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37"/>
          <p:cNvSpPr txBox="1"/>
          <p:nvPr>
            <p:ph type="title"/>
          </p:nvPr>
        </p:nvSpPr>
        <p:spPr>
          <a:xfrm>
            <a:off x="713250" y="385325"/>
            <a:ext cx="7717500" cy="106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000000"/>
                </a:solidFill>
              </a:rPr>
              <a:t>5. Challenges Faced</a:t>
            </a:r>
            <a:endParaRPr sz="3600"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5" name="Google Shape;535;p37"/>
          <p:cNvSpPr txBox="1"/>
          <p:nvPr>
            <p:ph idx="5" type="subTitle"/>
          </p:nvPr>
        </p:nvSpPr>
        <p:spPr>
          <a:xfrm>
            <a:off x="967050" y="1339199"/>
            <a:ext cx="7463700" cy="366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" sz="1800">
                <a:solidFill>
                  <a:srgbClr val="000000"/>
                </a:solidFill>
                <a:latin typeface="Cormorant Garamond Medium"/>
                <a:ea typeface="Cormorant Garamond Medium"/>
                <a:cs typeface="Cormorant Garamond Medium"/>
                <a:sym typeface="Cormorant Garamond Medium"/>
              </a:rPr>
              <a:t>Class Overlap: Some personality types have similar traits, making classification difficult.</a:t>
            </a:r>
            <a:endParaRPr sz="1800">
              <a:solidFill>
                <a:srgbClr val="000000"/>
              </a:solidFill>
              <a:latin typeface="Cormorant Garamond Medium"/>
              <a:ea typeface="Cormorant Garamond Medium"/>
              <a:cs typeface="Cormorant Garamond Medium"/>
              <a:sym typeface="Cormorant Garamond Medium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" sz="1800">
                <a:solidFill>
                  <a:srgbClr val="000000"/>
                </a:solidFill>
                <a:latin typeface="Cormorant Garamond Medium"/>
                <a:ea typeface="Cormorant Garamond Medium"/>
                <a:cs typeface="Cormorant Garamond Medium"/>
                <a:sym typeface="Cormorant Garamond Medium"/>
              </a:rPr>
              <a:t>Feature Correlation: Many survey questions are highly correlated, leading to redundancy.</a:t>
            </a:r>
            <a:endParaRPr sz="1800">
              <a:solidFill>
                <a:srgbClr val="000000"/>
              </a:solidFill>
              <a:latin typeface="Cormorant Garamond Medium"/>
              <a:ea typeface="Cormorant Garamond Medium"/>
              <a:cs typeface="Cormorant Garamond Medium"/>
              <a:sym typeface="Cormorant Garamond Medium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" sz="1800">
                <a:solidFill>
                  <a:srgbClr val="000000"/>
                </a:solidFill>
                <a:latin typeface="Cormorant Garamond Medium"/>
                <a:ea typeface="Cormorant Garamond Medium"/>
                <a:cs typeface="Cormorant Garamond Medium"/>
                <a:sym typeface="Cormorant Garamond Medium"/>
              </a:rPr>
              <a:t>Reducing Questions Without Losing Accuracy: Finding the optimal subset of questions was complex.</a:t>
            </a:r>
            <a:endParaRPr sz="1800">
              <a:solidFill>
                <a:srgbClr val="000000"/>
              </a:solidFill>
              <a:latin typeface="Cormorant Garamond Medium"/>
              <a:ea typeface="Cormorant Garamond Medium"/>
              <a:cs typeface="Cormorant Garamond Medium"/>
              <a:sym typeface="Cormorant Garamond Medium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" sz="1800">
                <a:solidFill>
                  <a:srgbClr val="000000"/>
                </a:solidFill>
                <a:latin typeface="Cormorant Garamond Medium"/>
                <a:ea typeface="Cormorant Garamond Medium"/>
                <a:cs typeface="Cormorant Garamond Medium"/>
                <a:sym typeface="Cormorant Garamond Medium"/>
              </a:rPr>
              <a:t>Generalization Issues: The model needs to perform well on unseen data and not just the training set.</a:t>
            </a:r>
            <a:endParaRPr sz="1800">
              <a:solidFill>
                <a:srgbClr val="000000"/>
              </a:solidFill>
              <a:latin typeface="Cormorant Garamond Medium"/>
              <a:ea typeface="Cormorant Garamond Medium"/>
              <a:cs typeface="Cormorant Garamond Medium"/>
              <a:sym typeface="Cormorant Garamond Medium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" sz="1800">
                <a:solidFill>
                  <a:srgbClr val="000000"/>
                </a:solidFill>
                <a:latin typeface="Cormorant Garamond Medium"/>
                <a:ea typeface="Cormorant Garamond Medium"/>
                <a:cs typeface="Cormorant Garamond Medium"/>
                <a:sym typeface="Cormorant Garamond Medium"/>
              </a:rPr>
              <a:t>Model Complexity vs. Interpretability: Ensuring a balance between high accuracy and easy interpretability of results.</a:t>
            </a:r>
            <a:endParaRPr/>
          </a:p>
        </p:txBody>
      </p:sp>
      <p:grpSp>
        <p:nvGrpSpPr>
          <p:cNvPr id="536" name="Google Shape;536;p37"/>
          <p:cNvGrpSpPr/>
          <p:nvPr/>
        </p:nvGrpSpPr>
        <p:grpSpPr>
          <a:xfrm>
            <a:off x="2107941" y="644102"/>
            <a:ext cx="471819" cy="548636"/>
            <a:chOff x="2236525" y="3353202"/>
            <a:chExt cx="304832" cy="356512"/>
          </a:xfrm>
        </p:grpSpPr>
        <p:sp>
          <p:nvSpPr>
            <p:cNvPr id="537" name="Google Shape;537;p37"/>
            <p:cNvSpPr/>
            <p:nvPr/>
          </p:nvSpPr>
          <p:spPr>
            <a:xfrm>
              <a:off x="2236525" y="3353202"/>
              <a:ext cx="304832" cy="356512"/>
            </a:xfrm>
            <a:custGeom>
              <a:rect b="b" l="l" r="r" t="t"/>
              <a:pathLst>
                <a:path extrusionOk="0" h="11141" w="9526">
                  <a:moveTo>
                    <a:pt x="4239" y="413"/>
                  </a:moveTo>
                  <a:cubicBezTo>
                    <a:pt x="4525" y="616"/>
                    <a:pt x="5120" y="1128"/>
                    <a:pt x="5275" y="1675"/>
                  </a:cubicBezTo>
                  <a:cubicBezTo>
                    <a:pt x="5358" y="1997"/>
                    <a:pt x="5156" y="2342"/>
                    <a:pt x="4989" y="2533"/>
                  </a:cubicBezTo>
                  <a:cubicBezTo>
                    <a:pt x="4894" y="2116"/>
                    <a:pt x="4775" y="1699"/>
                    <a:pt x="4644" y="1282"/>
                  </a:cubicBezTo>
                  <a:cubicBezTo>
                    <a:pt x="4625" y="1209"/>
                    <a:pt x="4564" y="1163"/>
                    <a:pt x="4498" y="1163"/>
                  </a:cubicBezTo>
                  <a:cubicBezTo>
                    <a:pt x="4479" y="1163"/>
                    <a:pt x="4460" y="1167"/>
                    <a:pt x="4441" y="1175"/>
                  </a:cubicBezTo>
                  <a:cubicBezTo>
                    <a:pt x="4346" y="1199"/>
                    <a:pt x="4298" y="1294"/>
                    <a:pt x="4334" y="1378"/>
                  </a:cubicBezTo>
                  <a:cubicBezTo>
                    <a:pt x="4465" y="1782"/>
                    <a:pt x="4572" y="2211"/>
                    <a:pt x="4679" y="2628"/>
                  </a:cubicBezTo>
                  <a:cubicBezTo>
                    <a:pt x="4441" y="2568"/>
                    <a:pt x="4060" y="2366"/>
                    <a:pt x="3977" y="2021"/>
                  </a:cubicBezTo>
                  <a:cubicBezTo>
                    <a:pt x="3822" y="1473"/>
                    <a:pt x="4108" y="735"/>
                    <a:pt x="4239" y="413"/>
                  </a:cubicBezTo>
                  <a:close/>
                  <a:moveTo>
                    <a:pt x="2824" y="3117"/>
                  </a:moveTo>
                  <a:cubicBezTo>
                    <a:pt x="3186" y="3117"/>
                    <a:pt x="3616" y="3172"/>
                    <a:pt x="3929" y="3378"/>
                  </a:cubicBezTo>
                  <a:cubicBezTo>
                    <a:pt x="4203" y="3556"/>
                    <a:pt x="4298" y="3926"/>
                    <a:pt x="4298" y="4164"/>
                  </a:cubicBezTo>
                  <a:cubicBezTo>
                    <a:pt x="3810" y="3747"/>
                    <a:pt x="3382" y="3556"/>
                    <a:pt x="3346" y="3556"/>
                  </a:cubicBezTo>
                  <a:cubicBezTo>
                    <a:pt x="3324" y="3547"/>
                    <a:pt x="3301" y="3543"/>
                    <a:pt x="3279" y="3543"/>
                  </a:cubicBezTo>
                  <a:cubicBezTo>
                    <a:pt x="3218" y="3543"/>
                    <a:pt x="3161" y="3578"/>
                    <a:pt x="3143" y="3640"/>
                  </a:cubicBezTo>
                  <a:cubicBezTo>
                    <a:pt x="3096" y="3723"/>
                    <a:pt x="3143" y="3818"/>
                    <a:pt x="3215" y="3854"/>
                  </a:cubicBezTo>
                  <a:cubicBezTo>
                    <a:pt x="3215" y="3854"/>
                    <a:pt x="3667" y="4045"/>
                    <a:pt x="4144" y="4473"/>
                  </a:cubicBezTo>
                  <a:cubicBezTo>
                    <a:pt x="4011" y="4547"/>
                    <a:pt x="3795" y="4621"/>
                    <a:pt x="3580" y="4621"/>
                  </a:cubicBezTo>
                  <a:cubicBezTo>
                    <a:pt x="3448" y="4621"/>
                    <a:pt x="3316" y="4593"/>
                    <a:pt x="3203" y="4521"/>
                  </a:cubicBezTo>
                  <a:cubicBezTo>
                    <a:pt x="2715" y="4211"/>
                    <a:pt x="2417" y="3497"/>
                    <a:pt x="2310" y="3152"/>
                  </a:cubicBezTo>
                  <a:cubicBezTo>
                    <a:pt x="2438" y="3135"/>
                    <a:pt x="2620" y="3117"/>
                    <a:pt x="2824" y="3117"/>
                  </a:cubicBezTo>
                  <a:close/>
                  <a:moveTo>
                    <a:pt x="7192" y="3818"/>
                  </a:moveTo>
                  <a:cubicBezTo>
                    <a:pt x="7549" y="3818"/>
                    <a:pt x="7894" y="3878"/>
                    <a:pt x="8084" y="3937"/>
                  </a:cubicBezTo>
                  <a:cubicBezTo>
                    <a:pt x="7918" y="4259"/>
                    <a:pt x="7549" y="4938"/>
                    <a:pt x="7025" y="5176"/>
                  </a:cubicBezTo>
                  <a:cubicBezTo>
                    <a:pt x="6928" y="5224"/>
                    <a:pt x="6828" y="5241"/>
                    <a:pt x="6734" y="5241"/>
                  </a:cubicBezTo>
                  <a:cubicBezTo>
                    <a:pt x="6594" y="5241"/>
                    <a:pt x="6467" y="5204"/>
                    <a:pt x="6382" y="5176"/>
                  </a:cubicBezTo>
                  <a:cubicBezTo>
                    <a:pt x="6263" y="5128"/>
                    <a:pt x="6179" y="5092"/>
                    <a:pt x="6120" y="5033"/>
                  </a:cubicBezTo>
                  <a:cubicBezTo>
                    <a:pt x="6179" y="4985"/>
                    <a:pt x="6239" y="4938"/>
                    <a:pt x="6310" y="4890"/>
                  </a:cubicBezTo>
                  <a:cubicBezTo>
                    <a:pt x="6382" y="4854"/>
                    <a:pt x="6418" y="4747"/>
                    <a:pt x="6358" y="4676"/>
                  </a:cubicBezTo>
                  <a:cubicBezTo>
                    <a:pt x="6328" y="4624"/>
                    <a:pt x="6276" y="4595"/>
                    <a:pt x="6223" y="4595"/>
                  </a:cubicBezTo>
                  <a:cubicBezTo>
                    <a:pt x="6191" y="4595"/>
                    <a:pt x="6159" y="4606"/>
                    <a:pt x="6132" y="4628"/>
                  </a:cubicBezTo>
                  <a:cubicBezTo>
                    <a:pt x="6084" y="4652"/>
                    <a:pt x="6049" y="4688"/>
                    <a:pt x="5989" y="4735"/>
                  </a:cubicBezTo>
                  <a:cubicBezTo>
                    <a:pt x="6001" y="4473"/>
                    <a:pt x="6144" y="4104"/>
                    <a:pt x="6441" y="3961"/>
                  </a:cubicBezTo>
                  <a:cubicBezTo>
                    <a:pt x="6668" y="3854"/>
                    <a:pt x="6918" y="3818"/>
                    <a:pt x="7192" y="3818"/>
                  </a:cubicBezTo>
                  <a:close/>
                  <a:moveTo>
                    <a:pt x="2605" y="5627"/>
                  </a:moveTo>
                  <a:cubicBezTo>
                    <a:pt x="2832" y="5627"/>
                    <a:pt x="3055" y="5651"/>
                    <a:pt x="3262" y="5711"/>
                  </a:cubicBezTo>
                  <a:cubicBezTo>
                    <a:pt x="3703" y="5842"/>
                    <a:pt x="3977" y="6235"/>
                    <a:pt x="4096" y="6462"/>
                  </a:cubicBezTo>
                  <a:cubicBezTo>
                    <a:pt x="4203" y="6664"/>
                    <a:pt x="4274" y="6854"/>
                    <a:pt x="4286" y="7021"/>
                  </a:cubicBezTo>
                  <a:cubicBezTo>
                    <a:pt x="4215" y="6974"/>
                    <a:pt x="4155" y="6938"/>
                    <a:pt x="4084" y="6890"/>
                  </a:cubicBezTo>
                  <a:cubicBezTo>
                    <a:pt x="3667" y="6664"/>
                    <a:pt x="3155" y="6485"/>
                    <a:pt x="2548" y="6366"/>
                  </a:cubicBezTo>
                  <a:cubicBezTo>
                    <a:pt x="2540" y="6365"/>
                    <a:pt x="2532" y="6365"/>
                    <a:pt x="2524" y="6365"/>
                  </a:cubicBezTo>
                  <a:cubicBezTo>
                    <a:pt x="2439" y="6365"/>
                    <a:pt x="2368" y="6421"/>
                    <a:pt x="2358" y="6497"/>
                  </a:cubicBezTo>
                  <a:cubicBezTo>
                    <a:pt x="2322" y="6593"/>
                    <a:pt x="2381" y="6676"/>
                    <a:pt x="2477" y="6700"/>
                  </a:cubicBezTo>
                  <a:cubicBezTo>
                    <a:pt x="2977" y="6795"/>
                    <a:pt x="3703" y="6997"/>
                    <a:pt x="4227" y="7378"/>
                  </a:cubicBezTo>
                  <a:cubicBezTo>
                    <a:pt x="4144" y="7509"/>
                    <a:pt x="3941" y="7688"/>
                    <a:pt x="3691" y="7831"/>
                  </a:cubicBezTo>
                  <a:cubicBezTo>
                    <a:pt x="3524" y="7919"/>
                    <a:pt x="3248" y="8039"/>
                    <a:pt x="2938" y="8039"/>
                  </a:cubicBezTo>
                  <a:cubicBezTo>
                    <a:pt x="2827" y="8039"/>
                    <a:pt x="2712" y="8023"/>
                    <a:pt x="2596" y="7986"/>
                  </a:cubicBezTo>
                  <a:cubicBezTo>
                    <a:pt x="1596" y="7688"/>
                    <a:pt x="762" y="6545"/>
                    <a:pt x="476" y="6128"/>
                  </a:cubicBezTo>
                  <a:cubicBezTo>
                    <a:pt x="843" y="5978"/>
                    <a:pt x="1752" y="5627"/>
                    <a:pt x="2605" y="5627"/>
                  </a:cubicBezTo>
                  <a:close/>
                  <a:moveTo>
                    <a:pt x="7656" y="7009"/>
                  </a:moveTo>
                  <a:cubicBezTo>
                    <a:pt x="8251" y="7009"/>
                    <a:pt x="8811" y="7128"/>
                    <a:pt x="9097" y="7200"/>
                  </a:cubicBezTo>
                  <a:cubicBezTo>
                    <a:pt x="8930" y="7616"/>
                    <a:pt x="8323" y="8759"/>
                    <a:pt x="7477" y="9164"/>
                  </a:cubicBezTo>
                  <a:cubicBezTo>
                    <a:pt x="7322" y="9236"/>
                    <a:pt x="7156" y="9271"/>
                    <a:pt x="7001" y="9271"/>
                  </a:cubicBezTo>
                  <a:cubicBezTo>
                    <a:pt x="6537" y="9271"/>
                    <a:pt x="6072" y="9033"/>
                    <a:pt x="5894" y="8843"/>
                  </a:cubicBezTo>
                  <a:cubicBezTo>
                    <a:pt x="6465" y="8462"/>
                    <a:pt x="7239" y="8033"/>
                    <a:pt x="8108" y="7783"/>
                  </a:cubicBezTo>
                  <a:cubicBezTo>
                    <a:pt x="8204" y="7747"/>
                    <a:pt x="8251" y="7664"/>
                    <a:pt x="8215" y="7569"/>
                  </a:cubicBezTo>
                  <a:cubicBezTo>
                    <a:pt x="8197" y="7505"/>
                    <a:pt x="8136" y="7462"/>
                    <a:pt x="8071" y="7462"/>
                  </a:cubicBezTo>
                  <a:cubicBezTo>
                    <a:pt x="8052" y="7462"/>
                    <a:pt x="8032" y="7465"/>
                    <a:pt x="8013" y="7474"/>
                  </a:cubicBezTo>
                  <a:cubicBezTo>
                    <a:pt x="7132" y="7724"/>
                    <a:pt x="6358" y="8140"/>
                    <a:pt x="5775" y="8509"/>
                  </a:cubicBezTo>
                  <a:cubicBezTo>
                    <a:pt x="5787" y="8128"/>
                    <a:pt x="6013" y="7450"/>
                    <a:pt x="6525" y="7212"/>
                  </a:cubicBezTo>
                  <a:cubicBezTo>
                    <a:pt x="6858" y="7057"/>
                    <a:pt x="7263" y="7009"/>
                    <a:pt x="7656" y="7009"/>
                  </a:cubicBezTo>
                  <a:close/>
                  <a:moveTo>
                    <a:pt x="4166" y="1"/>
                  </a:moveTo>
                  <a:cubicBezTo>
                    <a:pt x="4147" y="1"/>
                    <a:pt x="4128" y="3"/>
                    <a:pt x="4108" y="8"/>
                  </a:cubicBezTo>
                  <a:cubicBezTo>
                    <a:pt x="4060" y="20"/>
                    <a:pt x="4036" y="56"/>
                    <a:pt x="4001" y="80"/>
                  </a:cubicBezTo>
                  <a:cubicBezTo>
                    <a:pt x="3977" y="127"/>
                    <a:pt x="3393" y="1247"/>
                    <a:pt x="3620" y="2092"/>
                  </a:cubicBezTo>
                  <a:cubicBezTo>
                    <a:pt x="3751" y="2628"/>
                    <a:pt x="4346" y="2925"/>
                    <a:pt x="4703" y="2961"/>
                  </a:cubicBezTo>
                  <a:cubicBezTo>
                    <a:pt x="4822" y="3592"/>
                    <a:pt x="4917" y="4247"/>
                    <a:pt x="4941" y="4902"/>
                  </a:cubicBezTo>
                  <a:cubicBezTo>
                    <a:pt x="4810" y="4723"/>
                    <a:pt x="4679" y="4568"/>
                    <a:pt x="4536" y="4426"/>
                  </a:cubicBezTo>
                  <a:cubicBezTo>
                    <a:pt x="4644" y="4092"/>
                    <a:pt x="4536" y="3402"/>
                    <a:pt x="4048" y="3092"/>
                  </a:cubicBezTo>
                  <a:cubicBezTo>
                    <a:pt x="3663" y="2851"/>
                    <a:pt x="3161" y="2790"/>
                    <a:pt x="2752" y="2790"/>
                  </a:cubicBezTo>
                  <a:cubicBezTo>
                    <a:pt x="2353" y="2790"/>
                    <a:pt x="2042" y="2848"/>
                    <a:pt x="2012" y="2854"/>
                  </a:cubicBezTo>
                  <a:cubicBezTo>
                    <a:pt x="1965" y="2866"/>
                    <a:pt x="1917" y="2878"/>
                    <a:pt x="1905" y="2925"/>
                  </a:cubicBezTo>
                  <a:cubicBezTo>
                    <a:pt x="1881" y="2973"/>
                    <a:pt x="1881" y="3021"/>
                    <a:pt x="1893" y="3056"/>
                  </a:cubicBezTo>
                  <a:cubicBezTo>
                    <a:pt x="1905" y="3104"/>
                    <a:pt x="2239" y="4307"/>
                    <a:pt x="2989" y="4783"/>
                  </a:cubicBezTo>
                  <a:cubicBezTo>
                    <a:pt x="3167" y="4890"/>
                    <a:pt x="3370" y="4938"/>
                    <a:pt x="3560" y="4938"/>
                  </a:cubicBezTo>
                  <a:cubicBezTo>
                    <a:pt x="3858" y="4938"/>
                    <a:pt x="4155" y="4830"/>
                    <a:pt x="4334" y="4699"/>
                  </a:cubicBezTo>
                  <a:cubicBezTo>
                    <a:pt x="4560" y="4938"/>
                    <a:pt x="4775" y="5235"/>
                    <a:pt x="4953" y="5592"/>
                  </a:cubicBezTo>
                  <a:cubicBezTo>
                    <a:pt x="4977" y="6259"/>
                    <a:pt x="4929" y="6926"/>
                    <a:pt x="4858" y="7605"/>
                  </a:cubicBezTo>
                  <a:cubicBezTo>
                    <a:pt x="4775" y="7486"/>
                    <a:pt x="4679" y="7378"/>
                    <a:pt x="4572" y="7271"/>
                  </a:cubicBezTo>
                  <a:cubicBezTo>
                    <a:pt x="4644" y="6747"/>
                    <a:pt x="4179" y="5664"/>
                    <a:pt x="3310" y="5402"/>
                  </a:cubicBezTo>
                  <a:cubicBezTo>
                    <a:pt x="3067" y="5331"/>
                    <a:pt x="2797" y="5294"/>
                    <a:pt x="2503" y="5294"/>
                  </a:cubicBezTo>
                  <a:cubicBezTo>
                    <a:pt x="2108" y="5294"/>
                    <a:pt x="1669" y="5361"/>
                    <a:pt x="1191" y="5497"/>
                  </a:cubicBezTo>
                  <a:cubicBezTo>
                    <a:pt x="584" y="5676"/>
                    <a:pt x="131" y="5890"/>
                    <a:pt x="107" y="5902"/>
                  </a:cubicBezTo>
                  <a:cubicBezTo>
                    <a:pt x="60" y="5914"/>
                    <a:pt x="36" y="5962"/>
                    <a:pt x="12" y="6009"/>
                  </a:cubicBezTo>
                  <a:cubicBezTo>
                    <a:pt x="0" y="6057"/>
                    <a:pt x="12" y="6092"/>
                    <a:pt x="36" y="6140"/>
                  </a:cubicBezTo>
                  <a:cubicBezTo>
                    <a:pt x="48" y="6152"/>
                    <a:pt x="298" y="6593"/>
                    <a:pt x="715" y="7069"/>
                  </a:cubicBezTo>
                  <a:cubicBezTo>
                    <a:pt x="1286" y="7724"/>
                    <a:pt x="1858" y="8140"/>
                    <a:pt x="2429" y="8295"/>
                  </a:cubicBezTo>
                  <a:cubicBezTo>
                    <a:pt x="2572" y="8343"/>
                    <a:pt x="2715" y="8355"/>
                    <a:pt x="2846" y="8355"/>
                  </a:cubicBezTo>
                  <a:cubicBezTo>
                    <a:pt x="3227" y="8355"/>
                    <a:pt x="3572" y="8212"/>
                    <a:pt x="3763" y="8105"/>
                  </a:cubicBezTo>
                  <a:cubicBezTo>
                    <a:pt x="4036" y="7962"/>
                    <a:pt x="4263" y="7783"/>
                    <a:pt x="4394" y="7581"/>
                  </a:cubicBezTo>
                  <a:cubicBezTo>
                    <a:pt x="4560" y="7759"/>
                    <a:pt x="4691" y="7962"/>
                    <a:pt x="4751" y="8200"/>
                  </a:cubicBezTo>
                  <a:cubicBezTo>
                    <a:pt x="4679" y="8652"/>
                    <a:pt x="4584" y="9093"/>
                    <a:pt x="4501" y="9462"/>
                  </a:cubicBezTo>
                  <a:cubicBezTo>
                    <a:pt x="4334" y="10164"/>
                    <a:pt x="4155" y="10676"/>
                    <a:pt x="4048" y="10915"/>
                  </a:cubicBezTo>
                  <a:cubicBezTo>
                    <a:pt x="4024" y="11010"/>
                    <a:pt x="4048" y="11093"/>
                    <a:pt x="4144" y="11129"/>
                  </a:cubicBezTo>
                  <a:cubicBezTo>
                    <a:pt x="4155" y="11141"/>
                    <a:pt x="4179" y="11141"/>
                    <a:pt x="4203" y="11141"/>
                  </a:cubicBezTo>
                  <a:cubicBezTo>
                    <a:pt x="4263" y="11141"/>
                    <a:pt x="4322" y="11093"/>
                    <a:pt x="4346" y="11034"/>
                  </a:cubicBezTo>
                  <a:cubicBezTo>
                    <a:pt x="4358" y="11010"/>
                    <a:pt x="4572" y="10474"/>
                    <a:pt x="4798" y="9569"/>
                  </a:cubicBezTo>
                  <a:cubicBezTo>
                    <a:pt x="4882" y="9474"/>
                    <a:pt x="5132" y="9248"/>
                    <a:pt x="5525" y="8986"/>
                  </a:cubicBezTo>
                  <a:cubicBezTo>
                    <a:pt x="5763" y="9271"/>
                    <a:pt x="6322" y="9569"/>
                    <a:pt x="6894" y="9569"/>
                  </a:cubicBezTo>
                  <a:cubicBezTo>
                    <a:pt x="7096" y="9569"/>
                    <a:pt x="7311" y="9521"/>
                    <a:pt x="7501" y="9426"/>
                  </a:cubicBezTo>
                  <a:cubicBezTo>
                    <a:pt x="8680" y="8879"/>
                    <a:pt x="9382" y="7188"/>
                    <a:pt x="9406" y="7105"/>
                  </a:cubicBezTo>
                  <a:cubicBezTo>
                    <a:pt x="9525" y="7093"/>
                    <a:pt x="9525" y="7057"/>
                    <a:pt x="9501" y="7009"/>
                  </a:cubicBezTo>
                  <a:cubicBezTo>
                    <a:pt x="9478" y="6962"/>
                    <a:pt x="9442" y="6938"/>
                    <a:pt x="9394" y="6914"/>
                  </a:cubicBezTo>
                  <a:cubicBezTo>
                    <a:pt x="9347" y="6898"/>
                    <a:pt x="8553" y="6656"/>
                    <a:pt x="7680" y="6656"/>
                  </a:cubicBezTo>
                  <a:cubicBezTo>
                    <a:pt x="7239" y="6656"/>
                    <a:pt x="6778" y="6718"/>
                    <a:pt x="6382" y="6902"/>
                  </a:cubicBezTo>
                  <a:cubicBezTo>
                    <a:pt x="5668" y="7247"/>
                    <a:pt x="5370" y="8200"/>
                    <a:pt x="5465" y="8700"/>
                  </a:cubicBezTo>
                  <a:cubicBezTo>
                    <a:pt x="5275" y="8843"/>
                    <a:pt x="5120" y="8962"/>
                    <a:pt x="4989" y="9057"/>
                  </a:cubicBezTo>
                  <a:cubicBezTo>
                    <a:pt x="5048" y="8783"/>
                    <a:pt x="5108" y="8450"/>
                    <a:pt x="5156" y="8105"/>
                  </a:cubicBezTo>
                  <a:cubicBezTo>
                    <a:pt x="5239" y="7486"/>
                    <a:pt x="5298" y="6854"/>
                    <a:pt x="5310" y="6235"/>
                  </a:cubicBezTo>
                  <a:cubicBezTo>
                    <a:pt x="5334" y="6164"/>
                    <a:pt x="5429" y="5700"/>
                    <a:pt x="5846" y="5247"/>
                  </a:cubicBezTo>
                  <a:cubicBezTo>
                    <a:pt x="5953" y="5342"/>
                    <a:pt x="6108" y="5414"/>
                    <a:pt x="6251" y="5473"/>
                  </a:cubicBezTo>
                  <a:cubicBezTo>
                    <a:pt x="6406" y="5533"/>
                    <a:pt x="6560" y="5569"/>
                    <a:pt x="6715" y="5569"/>
                  </a:cubicBezTo>
                  <a:cubicBezTo>
                    <a:pt x="6858" y="5569"/>
                    <a:pt x="7013" y="5533"/>
                    <a:pt x="7144" y="5473"/>
                  </a:cubicBezTo>
                  <a:cubicBezTo>
                    <a:pt x="7954" y="5104"/>
                    <a:pt x="8430" y="3937"/>
                    <a:pt x="8454" y="3902"/>
                  </a:cubicBezTo>
                  <a:cubicBezTo>
                    <a:pt x="8465" y="3854"/>
                    <a:pt x="8465" y="3806"/>
                    <a:pt x="8454" y="3759"/>
                  </a:cubicBezTo>
                  <a:cubicBezTo>
                    <a:pt x="8442" y="3723"/>
                    <a:pt x="8394" y="3687"/>
                    <a:pt x="8346" y="3676"/>
                  </a:cubicBezTo>
                  <a:cubicBezTo>
                    <a:pt x="8322" y="3660"/>
                    <a:pt x="7769" y="3489"/>
                    <a:pt x="7167" y="3489"/>
                  </a:cubicBezTo>
                  <a:cubicBezTo>
                    <a:pt x="6870" y="3489"/>
                    <a:pt x="6562" y="3530"/>
                    <a:pt x="6299" y="3652"/>
                  </a:cubicBezTo>
                  <a:cubicBezTo>
                    <a:pt x="5751" y="3914"/>
                    <a:pt x="5572" y="4640"/>
                    <a:pt x="5656" y="4985"/>
                  </a:cubicBezTo>
                  <a:cubicBezTo>
                    <a:pt x="5525" y="5116"/>
                    <a:pt x="5406" y="5259"/>
                    <a:pt x="5310" y="5402"/>
                  </a:cubicBezTo>
                  <a:cubicBezTo>
                    <a:pt x="5310" y="5259"/>
                    <a:pt x="5298" y="5128"/>
                    <a:pt x="5298" y="4997"/>
                  </a:cubicBezTo>
                  <a:cubicBezTo>
                    <a:pt x="5263" y="4283"/>
                    <a:pt x="5179" y="3568"/>
                    <a:pt x="5048" y="2878"/>
                  </a:cubicBezTo>
                  <a:cubicBezTo>
                    <a:pt x="5358" y="2675"/>
                    <a:pt x="5715" y="2128"/>
                    <a:pt x="5560" y="1592"/>
                  </a:cubicBezTo>
                  <a:cubicBezTo>
                    <a:pt x="5346" y="723"/>
                    <a:pt x="4286" y="56"/>
                    <a:pt x="4239" y="20"/>
                  </a:cubicBezTo>
                  <a:cubicBezTo>
                    <a:pt x="4218" y="6"/>
                    <a:pt x="4193" y="1"/>
                    <a:pt x="41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37"/>
            <p:cNvSpPr/>
            <p:nvPr/>
          </p:nvSpPr>
          <p:spPr>
            <a:xfrm>
              <a:off x="2283373" y="3553106"/>
              <a:ext cx="16416" cy="11072"/>
            </a:xfrm>
            <a:custGeom>
              <a:rect b="b" l="l" r="r" t="t"/>
              <a:pathLst>
                <a:path extrusionOk="0" h="346" w="513">
                  <a:moveTo>
                    <a:pt x="179" y="0"/>
                  </a:moveTo>
                  <a:cubicBezTo>
                    <a:pt x="84" y="0"/>
                    <a:pt x="13" y="60"/>
                    <a:pt x="1" y="155"/>
                  </a:cubicBezTo>
                  <a:cubicBezTo>
                    <a:pt x="1" y="238"/>
                    <a:pt x="60" y="310"/>
                    <a:pt x="143" y="334"/>
                  </a:cubicBezTo>
                  <a:cubicBezTo>
                    <a:pt x="143" y="334"/>
                    <a:pt x="203" y="334"/>
                    <a:pt x="322" y="346"/>
                  </a:cubicBezTo>
                  <a:lnTo>
                    <a:pt x="334" y="346"/>
                  </a:lnTo>
                  <a:cubicBezTo>
                    <a:pt x="429" y="346"/>
                    <a:pt x="489" y="286"/>
                    <a:pt x="501" y="191"/>
                  </a:cubicBezTo>
                  <a:cubicBezTo>
                    <a:pt x="513" y="107"/>
                    <a:pt x="453" y="36"/>
                    <a:pt x="370" y="12"/>
                  </a:cubicBezTo>
                  <a:cubicBezTo>
                    <a:pt x="251" y="0"/>
                    <a:pt x="191" y="0"/>
                    <a:pt x="1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37"/>
            <p:cNvSpPr/>
            <p:nvPr/>
          </p:nvSpPr>
          <p:spPr>
            <a:xfrm>
              <a:off x="2449485" y="3488658"/>
              <a:ext cx="17184" cy="12288"/>
            </a:xfrm>
            <a:custGeom>
              <a:rect b="b" l="l" r="r" t="t"/>
              <a:pathLst>
                <a:path extrusionOk="0" h="384" w="537">
                  <a:moveTo>
                    <a:pt x="348" y="0"/>
                  </a:moveTo>
                  <a:cubicBezTo>
                    <a:pt x="339" y="0"/>
                    <a:pt x="331" y="1"/>
                    <a:pt x="322" y="2"/>
                  </a:cubicBezTo>
                  <a:cubicBezTo>
                    <a:pt x="251" y="26"/>
                    <a:pt x="191" y="50"/>
                    <a:pt x="132" y="62"/>
                  </a:cubicBezTo>
                  <a:cubicBezTo>
                    <a:pt x="48" y="97"/>
                    <a:pt x="1" y="181"/>
                    <a:pt x="25" y="276"/>
                  </a:cubicBezTo>
                  <a:cubicBezTo>
                    <a:pt x="60" y="347"/>
                    <a:pt x="120" y="383"/>
                    <a:pt x="179" y="383"/>
                  </a:cubicBezTo>
                  <a:cubicBezTo>
                    <a:pt x="191" y="383"/>
                    <a:pt x="203" y="383"/>
                    <a:pt x="227" y="359"/>
                  </a:cubicBezTo>
                  <a:cubicBezTo>
                    <a:pt x="286" y="347"/>
                    <a:pt x="346" y="324"/>
                    <a:pt x="406" y="300"/>
                  </a:cubicBezTo>
                  <a:cubicBezTo>
                    <a:pt x="489" y="300"/>
                    <a:pt x="537" y="216"/>
                    <a:pt x="525" y="121"/>
                  </a:cubicBezTo>
                  <a:cubicBezTo>
                    <a:pt x="493" y="46"/>
                    <a:pt x="422" y="0"/>
                    <a:pt x="3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38"/>
          <p:cNvSpPr txBox="1"/>
          <p:nvPr>
            <p:ph type="title"/>
          </p:nvPr>
        </p:nvSpPr>
        <p:spPr>
          <a:xfrm>
            <a:off x="1645925" y="385325"/>
            <a:ext cx="6784800" cy="106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000000"/>
                </a:solidFill>
              </a:rPr>
              <a:t>6. Results &amp; Key Insights</a:t>
            </a:r>
            <a:endParaRPr sz="3600">
              <a:solidFill>
                <a:srgbClr val="000000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5" name="Google Shape;545;p38"/>
          <p:cNvSpPr txBox="1"/>
          <p:nvPr>
            <p:ph idx="5" type="subTitle"/>
          </p:nvPr>
        </p:nvSpPr>
        <p:spPr>
          <a:xfrm>
            <a:off x="398850" y="1393525"/>
            <a:ext cx="8346300" cy="345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" sz="1800">
                <a:solidFill>
                  <a:srgbClr val="000000"/>
                </a:solidFill>
                <a:latin typeface="Cormorant Garamond Medium"/>
                <a:ea typeface="Cormorant Garamond Medium"/>
                <a:cs typeface="Cormorant Garamond Medium"/>
                <a:sym typeface="Cormorant Garamond Medium"/>
              </a:rPr>
              <a:t>Accuracy Improvement: Achieved 91% accuracy by optimizing the number of survey questions.</a:t>
            </a:r>
            <a:endParaRPr sz="1800">
              <a:solidFill>
                <a:srgbClr val="000000"/>
              </a:solidFill>
              <a:latin typeface="Cormorant Garamond Medium"/>
              <a:ea typeface="Cormorant Garamond Medium"/>
              <a:cs typeface="Cormorant Garamond Medium"/>
              <a:sym typeface="Cormorant Garamond Medium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" sz="1800">
                <a:solidFill>
                  <a:srgbClr val="000000"/>
                </a:solidFill>
                <a:latin typeface="Cormorant Garamond Medium"/>
                <a:ea typeface="Cormorant Garamond Medium"/>
                <a:cs typeface="Cormorant Garamond Medium"/>
                <a:sym typeface="Cormorant Garamond Medium"/>
              </a:rPr>
              <a:t>Feature Selection Efficiency: Reduced the number of questions while retaining model performance.</a:t>
            </a:r>
            <a:endParaRPr sz="1800">
              <a:solidFill>
                <a:srgbClr val="000000"/>
              </a:solidFill>
              <a:latin typeface="Cormorant Garamond Medium"/>
              <a:ea typeface="Cormorant Garamond Medium"/>
              <a:cs typeface="Cormorant Garamond Medium"/>
              <a:sym typeface="Cormorant Garamond Medium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" sz="1800">
                <a:solidFill>
                  <a:srgbClr val="000000"/>
                </a:solidFill>
                <a:latin typeface="Cormorant Garamond Medium"/>
                <a:ea typeface="Cormorant Garamond Medium"/>
                <a:cs typeface="Cormorant Garamond Medium"/>
                <a:sym typeface="Cormorant Garamond Medium"/>
              </a:rPr>
              <a:t>Random Forest Effectiveness: Performed well in handling non-linearity and feature interactions.</a:t>
            </a:r>
            <a:endParaRPr sz="1800">
              <a:solidFill>
                <a:srgbClr val="000000"/>
              </a:solidFill>
              <a:latin typeface="Cormorant Garamond Medium"/>
              <a:ea typeface="Cormorant Garamond Medium"/>
              <a:cs typeface="Cormorant Garamond Medium"/>
              <a:sym typeface="Cormorant Garamond Medium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" sz="1800">
                <a:solidFill>
                  <a:srgbClr val="000000"/>
                </a:solidFill>
                <a:latin typeface="Cormorant Garamond Medium"/>
                <a:ea typeface="Cormorant Garamond Medium"/>
                <a:cs typeface="Cormorant Garamond Medium"/>
                <a:sym typeface="Cormorant Garamond Medium"/>
              </a:rPr>
              <a:t>Balanced Dataset Impact: The model benefitted from a balanced dataset, improving classification consistency.</a:t>
            </a:r>
            <a:endParaRPr sz="1800">
              <a:solidFill>
                <a:srgbClr val="000000"/>
              </a:solidFill>
              <a:latin typeface="Cormorant Garamond Medium"/>
              <a:ea typeface="Cormorant Garamond Medium"/>
              <a:cs typeface="Cormorant Garamond Medium"/>
              <a:sym typeface="Cormorant Garamond Medium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800">
                <a:solidFill>
                  <a:srgbClr val="000000"/>
                </a:solidFill>
                <a:latin typeface="Cormorant Garamond Medium"/>
                <a:ea typeface="Cormorant Garamond Medium"/>
                <a:cs typeface="Cormorant Garamond Medium"/>
                <a:sym typeface="Cormorant Garamond Medium"/>
              </a:rPr>
              <a:t>Interpretability: Feature importance analysis provided insights into the most influential personality traits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800">
              <a:latin typeface="Cormorant Garamond Medium"/>
              <a:ea typeface="Cormorant Garamond Medium"/>
              <a:cs typeface="Cormorant Garamond Medium"/>
              <a:sym typeface="Cormorant Garamond Medium"/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46" name="Google Shape;546;p38"/>
          <p:cNvGrpSpPr/>
          <p:nvPr/>
        </p:nvGrpSpPr>
        <p:grpSpPr>
          <a:xfrm>
            <a:off x="2107941" y="644102"/>
            <a:ext cx="471819" cy="548636"/>
            <a:chOff x="2236525" y="3353202"/>
            <a:chExt cx="304832" cy="356512"/>
          </a:xfrm>
        </p:grpSpPr>
        <p:sp>
          <p:nvSpPr>
            <p:cNvPr id="547" name="Google Shape;547;p38"/>
            <p:cNvSpPr/>
            <p:nvPr/>
          </p:nvSpPr>
          <p:spPr>
            <a:xfrm>
              <a:off x="2236525" y="3353202"/>
              <a:ext cx="304832" cy="356512"/>
            </a:xfrm>
            <a:custGeom>
              <a:rect b="b" l="l" r="r" t="t"/>
              <a:pathLst>
                <a:path extrusionOk="0" h="11141" w="9526">
                  <a:moveTo>
                    <a:pt x="4239" y="413"/>
                  </a:moveTo>
                  <a:cubicBezTo>
                    <a:pt x="4525" y="616"/>
                    <a:pt x="5120" y="1128"/>
                    <a:pt x="5275" y="1675"/>
                  </a:cubicBezTo>
                  <a:cubicBezTo>
                    <a:pt x="5358" y="1997"/>
                    <a:pt x="5156" y="2342"/>
                    <a:pt x="4989" y="2533"/>
                  </a:cubicBezTo>
                  <a:cubicBezTo>
                    <a:pt x="4894" y="2116"/>
                    <a:pt x="4775" y="1699"/>
                    <a:pt x="4644" y="1282"/>
                  </a:cubicBezTo>
                  <a:cubicBezTo>
                    <a:pt x="4625" y="1209"/>
                    <a:pt x="4564" y="1163"/>
                    <a:pt x="4498" y="1163"/>
                  </a:cubicBezTo>
                  <a:cubicBezTo>
                    <a:pt x="4479" y="1163"/>
                    <a:pt x="4460" y="1167"/>
                    <a:pt x="4441" y="1175"/>
                  </a:cubicBezTo>
                  <a:cubicBezTo>
                    <a:pt x="4346" y="1199"/>
                    <a:pt x="4298" y="1294"/>
                    <a:pt x="4334" y="1378"/>
                  </a:cubicBezTo>
                  <a:cubicBezTo>
                    <a:pt x="4465" y="1782"/>
                    <a:pt x="4572" y="2211"/>
                    <a:pt x="4679" y="2628"/>
                  </a:cubicBezTo>
                  <a:cubicBezTo>
                    <a:pt x="4441" y="2568"/>
                    <a:pt x="4060" y="2366"/>
                    <a:pt x="3977" y="2021"/>
                  </a:cubicBezTo>
                  <a:cubicBezTo>
                    <a:pt x="3822" y="1473"/>
                    <a:pt x="4108" y="735"/>
                    <a:pt x="4239" y="413"/>
                  </a:cubicBezTo>
                  <a:close/>
                  <a:moveTo>
                    <a:pt x="2824" y="3117"/>
                  </a:moveTo>
                  <a:cubicBezTo>
                    <a:pt x="3186" y="3117"/>
                    <a:pt x="3616" y="3172"/>
                    <a:pt x="3929" y="3378"/>
                  </a:cubicBezTo>
                  <a:cubicBezTo>
                    <a:pt x="4203" y="3556"/>
                    <a:pt x="4298" y="3926"/>
                    <a:pt x="4298" y="4164"/>
                  </a:cubicBezTo>
                  <a:cubicBezTo>
                    <a:pt x="3810" y="3747"/>
                    <a:pt x="3382" y="3556"/>
                    <a:pt x="3346" y="3556"/>
                  </a:cubicBezTo>
                  <a:cubicBezTo>
                    <a:pt x="3324" y="3547"/>
                    <a:pt x="3301" y="3543"/>
                    <a:pt x="3279" y="3543"/>
                  </a:cubicBezTo>
                  <a:cubicBezTo>
                    <a:pt x="3218" y="3543"/>
                    <a:pt x="3161" y="3578"/>
                    <a:pt x="3143" y="3640"/>
                  </a:cubicBezTo>
                  <a:cubicBezTo>
                    <a:pt x="3096" y="3723"/>
                    <a:pt x="3143" y="3818"/>
                    <a:pt x="3215" y="3854"/>
                  </a:cubicBezTo>
                  <a:cubicBezTo>
                    <a:pt x="3215" y="3854"/>
                    <a:pt x="3667" y="4045"/>
                    <a:pt x="4144" y="4473"/>
                  </a:cubicBezTo>
                  <a:cubicBezTo>
                    <a:pt x="4011" y="4547"/>
                    <a:pt x="3795" y="4621"/>
                    <a:pt x="3580" y="4621"/>
                  </a:cubicBezTo>
                  <a:cubicBezTo>
                    <a:pt x="3448" y="4621"/>
                    <a:pt x="3316" y="4593"/>
                    <a:pt x="3203" y="4521"/>
                  </a:cubicBezTo>
                  <a:cubicBezTo>
                    <a:pt x="2715" y="4211"/>
                    <a:pt x="2417" y="3497"/>
                    <a:pt x="2310" y="3152"/>
                  </a:cubicBezTo>
                  <a:cubicBezTo>
                    <a:pt x="2438" y="3135"/>
                    <a:pt x="2620" y="3117"/>
                    <a:pt x="2824" y="3117"/>
                  </a:cubicBezTo>
                  <a:close/>
                  <a:moveTo>
                    <a:pt x="7192" y="3818"/>
                  </a:moveTo>
                  <a:cubicBezTo>
                    <a:pt x="7549" y="3818"/>
                    <a:pt x="7894" y="3878"/>
                    <a:pt x="8084" y="3937"/>
                  </a:cubicBezTo>
                  <a:cubicBezTo>
                    <a:pt x="7918" y="4259"/>
                    <a:pt x="7549" y="4938"/>
                    <a:pt x="7025" y="5176"/>
                  </a:cubicBezTo>
                  <a:cubicBezTo>
                    <a:pt x="6928" y="5224"/>
                    <a:pt x="6828" y="5241"/>
                    <a:pt x="6734" y="5241"/>
                  </a:cubicBezTo>
                  <a:cubicBezTo>
                    <a:pt x="6594" y="5241"/>
                    <a:pt x="6467" y="5204"/>
                    <a:pt x="6382" y="5176"/>
                  </a:cubicBezTo>
                  <a:cubicBezTo>
                    <a:pt x="6263" y="5128"/>
                    <a:pt x="6179" y="5092"/>
                    <a:pt x="6120" y="5033"/>
                  </a:cubicBezTo>
                  <a:cubicBezTo>
                    <a:pt x="6179" y="4985"/>
                    <a:pt x="6239" y="4938"/>
                    <a:pt x="6310" y="4890"/>
                  </a:cubicBezTo>
                  <a:cubicBezTo>
                    <a:pt x="6382" y="4854"/>
                    <a:pt x="6418" y="4747"/>
                    <a:pt x="6358" y="4676"/>
                  </a:cubicBezTo>
                  <a:cubicBezTo>
                    <a:pt x="6328" y="4624"/>
                    <a:pt x="6276" y="4595"/>
                    <a:pt x="6223" y="4595"/>
                  </a:cubicBezTo>
                  <a:cubicBezTo>
                    <a:pt x="6191" y="4595"/>
                    <a:pt x="6159" y="4606"/>
                    <a:pt x="6132" y="4628"/>
                  </a:cubicBezTo>
                  <a:cubicBezTo>
                    <a:pt x="6084" y="4652"/>
                    <a:pt x="6049" y="4688"/>
                    <a:pt x="5989" y="4735"/>
                  </a:cubicBezTo>
                  <a:cubicBezTo>
                    <a:pt x="6001" y="4473"/>
                    <a:pt x="6144" y="4104"/>
                    <a:pt x="6441" y="3961"/>
                  </a:cubicBezTo>
                  <a:cubicBezTo>
                    <a:pt x="6668" y="3854"/>
                    <a:pt x="6918" y="3818"/>
                    <a:pt x="7192" y="3818"/>
                  </a:cubicBezTo>
                  <a:close/>
                  <a:moveTo>
                    <a:pt x="2605" y="5627"/>
                  </a:moveTo>
                  <a:cubicBezTo>
                    <a:pt x="2832" y="5627"/>
                    <a:pt x="3055" y="5651"/>
                    <a:pt x="3262" y="5711"/>
                  </a:cubicBezTo>
                  <a:cubicBezTo>
                    <a:pt x="3703" y="5842"/>
                    <a:pt x="3977" y="6235"/>
                    <a:pt x="4096" y="6462"/>
                  </a:cubicBezTo>
                  <a:cubicBezTo>
                    <a:pt x="4203" y="6664"/>
                    <a:pt x="4274" y="6854"/>
                    <a:pt x="4286" y="7021"/>
                  </a:cubicBezTo>
                  <a:cubicBezTo>
                    <a:pt x="4215" y="6974"/>
                    <a:pt x="4155" y="6938"/>
                    <a:pt x="4084" y="6890"/>
                  </a:cubicBezTo>
                  <a:cubicBezTo>
                    <a:pt x="3667" y="6664"/>
                    <a:pt x="3155" y="6485"/>
                    <a:pt x="2548" y="6366"/>
                  </a:cubicBezTo>
                  <a:cubicBezTo>
                    <a:pt x="2540" y="6365"/>
                    <a:pt x="2532" y="6365"/>
                    <a:pt x="2524" y="6365"/>
                  </a:cubicBezTo>
                  <a:cubicBezTo>
                    <a:pt x="2439" y="6365"/>
                    <a:pt x="2368" y="6421"/>
                    <a:pt x="2358" y="6497"/>
                  </a:cubicBezTo>
                  <a:cubicBezTo>
                    <a:pt x="2322" y="6593"/>
                    <a:pt x="2381" y="6676"/>
                    <a:pt x="2477" y="6700"/>
                  </a:cubicBezTo>
                  <a:cubicBezTo>
                    <a:pt x="2977" y="6795"/>
                    <a:pt x="3703" y="6997"/>
                    <a:pt x="4227" y="7378"/>
                  </a:cubicBezTo>
                  <a:cubicBezTo>
                    <a:pt x="4144" y="7509"/>
                    <a:pt x="3941" y="7688"/>
                    <a:pt x="3691" y="7831"/>
                  </a:cubicBezTo>
                  <a:cubicBezTo>
                    <a:pt x="3524" y="7919"/>
                    <a:pt x="3248" y="8039"/>
                    <a:pt x="2938" y="8039"/>
                  </a:cubicBezTo>
                  <a:cubicBezTo>
                    <a:pt x="2827" y="8039"/>
                    <a:pt x="2712" y="8023"/>
                    <a:pt x="2596" y="7986"/>
                  </a:cubicBezTo>
                  <a:cubicBezTo>
                    <a:pt x="1596" y="7688"/>
                    <a:pt x="762" y="6545"/>
                    <a:pt x="476" y="6128"/>
                  </a:cubicBezTo>
                  <a:cubicBezTo>
                    <a:pt x="843" y="5978"/>
                    <a:pt x="1752" y="5627"/>
                    <a:pt x="2605" y="5627"/>
                  </a:cubicBezTo>
                  <a:close/>
                  <a:moveTo>
                    <a:pt x="7656" y="7009"/>
                  </a:moveTo>
                  <a:cubicBezTo>
                    <a:pt x="8251" y="7009"/>
                    <a:pt x="8811" y="7128"/>
                    <a:pt x="9097" y="7200"/>
                  </a:cubicBezTo>
                  <a:cubicBezTo>
                    <a:pt x="8930" y="7616"/>
                    <a:pt x="8323" y="8759"/>
                    <a:pt x="7477" y="9164"/>
                  </a:cubicBezTo>
                  <a:cubicBezTo>
                    <a:pt x="7322" y="9236"/>
                    <a:pt x="7156" y="9271"/>
                    <a:pt x="7001" y="9271"/>
                  </a:cubicBezTo>
                  <a:cubicBezTo>
                    <a:pt x="6537" y="9271"/>
                    <a:pt x="6072" y="9033"/>
                    <a:pt x="5894" y="8843"/>
                  </a:cubicBezTo>
                  <a:cubicBezTo>
                    <a:pt x="6465" y="8462"/>
                    <a:pt x="7239" y="8033"/>
                    <a:pt x="8108" y="7783"/>
                  </a:cubicBezTo>
                  <a:cubicBezTo>
                    <a:pt x="8204" y="7747"/>
                    <a:pt x="8251" y="7664"/>
                    <a:pt x="8215" y="7569"/>
                  </a:cubicBezTo>
                  <a:cubicBezTo>
                    <a:pt x="8197" y="7505"/>
                    <a:pt x="8136" y="7462"/>
                    <a:pt x="8071" y="7462"/>
                  </a:cubicBezTo>
                  <a:cubicBezTo>
                    <a:pt x="8052" y="7462"/>
                    <a:pt x="8032" y="7465"/>
                    <a:pt x="8013" y="7474"/>
                  </a:cubicBezTo>
                  <a:cubicBezTo>
                    <a:pt x="7132" y="7724"/>
                    <a:pt x="6358" y="8140"/>
                    <a:pt x="5775" y="8509"/>
                  </a:cubicBezTo>
                  <a:cubicBezTo>
                    <a:pt x="5787" y="8128"/>
                    <a:pt x="6013" y="7450"/>
                    <a:pt x="6525" y="7212"/>
                  </a:cubicBezTo>
                  <a:cubicBezTo>
                    <a:pt x="6858" y="7057"/>
                    <a:pt x="7263" y="7009"/>
                    <a:pt x="7656" y="7009"/>
                  </a:cubicBezTo>
                  <a:close/>
                  <a:moveTo>
                    <a:pt x="4166" y="1"/>
                  </a:moveTo>
                  <a:cubicBezTo>
                    <a:pt x="4147" y="1"/>
                    <a:pt x="4128" y="3"/>
                    <a:pt x="4108" y="8"/>
                  </a:cubicBezTo>
                  <a:cubicBezTo>
                    <a:pt x="4060" y="20"/>
                    <a:pt x="4036" y="56"/>
                    <a:pt x="4001" y="80"/>
                  </a:cubicBezTo>
                  <a:cubicBezTo>
                    <a:pt x="3977" y="127"/>
                    <a:pt x="3393" y="1247"/>
                    <a:pt x="3620" y="2092"/>
                  </a:cubicBezTo>
                  <a:cubicBezTo>
                    <a:pt x="3751" y="2628"/>
                    <a:pt x="4346" y="2925"/>
                    <a:pt x="4703" y="2961"/>
                  </a:cubicBezTo>
                  <a:cubicBezTo>
                    <a:pt x="4822" y="3592"/>
                    <a:pt x="4917" y="4247"/>
                    <a:pt x="4941" y="4902"/>
                  </a:cubicBezTo>
                  <a:cubicBezTo>
                    <a:pt x="4810" y="4723"/>
                    <a:pt x="4679" y="4568"/>
                    <a:pt x="4536" y="4426"/>
                  </a:cubicBezTo>
                  <a:cubicBezTo>
                    <a:pt x="4644" y="4092"/>
                    <a:pt x="4536" y="3402"/>
                    <a:pt x="4048" y="3092"/>
                  </a:cubicBezTo>
                  <a:cubicBezTo>
                    <a:pt x="3663" y="2851"/>
                    <a:pt x="3161" y="2790"/>
                    <a:pt x="2752" y="2790"/>
                  </a:cubicBezTo>
                  <a:cubicBezTo>
                    <a:pt x="2353" y="2790"/>
                    <a:pt x="2042" y="2848"/>
                    <a:pt x="2012" y="2854"/>
                  </a:cubicBezTo>
                  <a:cubicBezTo>
                    <a:pt x="1965" y="2866"/>
                    <a:pt x="1917" y="2878"/>
                    <a:pt x="1905" y="2925"/>
                  </a:cubicBezTo>
                  <a:cubicBezTo>
                    <a:pt x="1881" y="2973"/>
                    <a:pt x="1881" y="3021"/>
                    <a:pt x="1893" y="3056"/>
                  </a:cubicBezTo>
                  <a:cubicBezTo>
                    <a:pt x="1905" y="3104"/>
                    <a:pt x="2239" y="4307"/>
                    <a:pt x="2989" y="4783"/>
                  </a:cubicBezTo>
                  <a:cubicBezTo>
                    <a:pt x="3167" y="4890"/>
                    <a:pt x="3370" y="4938"/>
                    <a:pt x="3560" y="4938"/>
                  </a:cubicBezTo>
                  <a:cubicBezTo>
                    <a:pt x="3858" y="4938"/>
                    <a:pt x="4155" y="4830"/>
                    <a:pt x="4334" y="4699"/>
                  </a:cubicBezTo>
                  <a:cubicBezTo>
                    <a:pt x="4560" y="4938"/>
                    <a:pt x="4775" y="5235"/>
                    <a:pt x="4953" y="5592"/>
                  </a:cubicBezTo>
                  <a:cubicBezTo>
                    <a:pt x="4977" y="6259"/>
                    <a:pt x="4929" y="6926"/>
                    <a:pt x="4858" y="7605"/>
                  </a:cubicBezTo>
                  <a:cubicBezTo>
                    <a:pt x="4775" y="7486"/>
                    <a:pt x="4679" y="7378"/>
                    <a:pt x="4572" y="7271"/>
                  </a:cubicBezTo>
                  <a:cubicBezTo>
                    <a:pt x="4644" y="6747"/>
                    <a:pt x="4179" y="5664"/>
                    <a:pt x="3310" y="5402"/>
                  </a:cubicBezTo>
                  <a:cubicBezTo>
                    <a:pt x="3067" y="5331"/>
                    <a:pt x="2797" y="5294"/>
                    <a:pt x="2503" y="5294"/>
                  </a:cubicBezTo>
                  <a:cubicBezTo>
                    <a:pt x="2108" y="5294"/>
                    <a:pt x="1669" y="5361"/>
                    <a:pt x="1191" y="5497"/>
                  </a:cubicBezTo>
                  <a:cubicBezTo>
                    <a:pt x="584" y="5676"/>
                    <a:pt x="131" y="5890"/>
                    <a:pt x="107" y="5902"/>
                  </a:cubicBezTo>
                  <a:cubicBezTo>
                    <a:pt x="60" y="5914"/>
                    <a:pt x="36" y="5962"/>
                    <a:pt x="12" y="6009"/>
                  </a:cubicBezTo>
                  <a:cubicBezTo>
                    <a:pt x="0" y="6057"/>
                    <a:pt x="12" y="6092"/>
                    <a:pt x="36" y="6140"/>
                  </a:cubicBezTo>
                  <a:cubicBezTo>
                    <a:pt x="48" y="6152"/>
                    <a:pt x="298" y="6593"/>
                    <a:pt x="715" y="7069"/>
                  </a:cubicBezTo>
                  <a:cubicBezTo>
                    <a:pt x="1286" y="7724"/>
                    <a:pt x="1858" y="8140"/>
                    <a:pt x="2429" y="8295"/>
                  </a:cubicBezTo>
                  <a:cubicBezTo>
                    <a:pt x="2572" y="8343"/>
                    <a:pt x="2715" y="8355"/>
                    <a:pt x="2846" y="8355"/>
                  </a:cubicBezTo>
                  <a:cubicBezTo>
                    <a:pt x="3227" y="8355"/>
                    <a:pt x="3572" y="8212"/>
                    <a:pt x="3763" y="8105"/>
                  </a:cubicBezTo>
                  <a:cubicBezTo>
                    <a:pt x="4036" y="7962"/>
                    <a:pt x="4263" y="7783"/>
                    <a:pt x="4394" y="7581"/>
                  </a:cubicBezTo>
                  <a:cubicBezTo>
                    <a:pt x="4560" y="7759"/>
                    <a:pt x="4691" y="7962"/>
                    <a:pt x="4751" y="8200"/>
                  </a:cubicBezTo>
                  <a:cubicBezTo>
                    <a:pt x="4679" y="8652"/>
                    <a:pt x="4584" y="9093"/>
                    <a:pt x="4501" y="9462"/>
                  </a:cubicBezTo>
                  <a:cubicBezTo>
                    <a:pt x="4334" y="10164"/>
                    <a:pt x="4155" y="10676"/>
                    <a:pt x="4048" y="10915"/>
                  </a:cubicBezTo>
                  <a:cubicBezTo>
                    <a:pt x="4024" y="11010"/>
                    <a:pt x="4048" y="11093"/>
                    <a:pt x="4144" y="11129"/>
                  </a:cubicBezTo>
                  <a:cubicBezTo>
                    <a:pt x="4155" y="11141"/>
                    <a:pt x="4179" y="11141"/>
                    <a:pt x="4203" y="11141"/>
                  </a:cubicBezTo>
                  <a:cubicBezTo>
                    <a:pt x="4263" y="11141"/>
                    <a:pt x="4322" y="11093"/>
                    <a:pt x="4346" y="11034"/>
                  </a:cubicBezTo>
                  <a:cubicBezTo>
                    <a:pt x="4358" y="11010"/>
                    <a:pt x="4572" y="10474"/>
                    <a:pt x="4798" y="9569"/>
                  </a:cubicBezTo>
                  <a:cubicBezTo>
                    <a:pt x="4882" y="9474"/>
                    <a:pt x="5132" y="9248"/>
                    <a:pt x="5525" y="8986"/>
                  </a:cubicBezTo>
                  <a:cubicBezTo>
                    <a:pt x="5763" y="9271"/>
                    <a:pt x="6322" y="9569"/>
                    <a:pt x="6894" y="9569"/>
                  </a:cubicBezTo>
                  <a:cubicBezTo>
                    <a:pt x="7096" y="9569"/>
                    <a:pt x="7311" y="9521"/>
                    <a:pt x="7501" y="9426"/>
                  </a:cubicBezTo>
                  <a:cubicBezTo>
                    <a:pt x="8680" y="8879"/>
                    <a:pt x="9382" y="7188"/>
                    <a:pt x="9406" y="7105"/>
                  </a:cubicBezTo>
                  <a:cubicBezTo>
                    <a:pt x="9525" y="7093"/>
                    <a:pt x="9525" y="7057"/>
                    <a:pt x="9501" y="7009"/>
                  </a:cubicBezTo>
                  <a:cubicBezTo>
                    <a:pt x="9478" y="6962"/>
                    <a:pt x="9442" y="6938"/>
                    <a:pt x="9394" y="6914"/>
                  </a:cubicBezTo>
                  <a:cubicBezTo>
                    <a:pt x="9347" y="6898"/>
                    <a:pt x="8553" y="6656"/>
                    <a:pt x="7680" y="6656"/>
                  </a:cubicBezTo>
                  <a:cubicBezTo>
                    <a:pt x="7239" y="6656"/>
                    <a:pt x="6778" y="6718"/>
                    <a:pt x="6382" y="6902"/>
                  </a:cubicBezTo>
                  <a:cubicBezTo>
                    <a:pt x="5668" y="7247"/>
                    <a:pt x="5370" y="8200"/>
                    <a:pt x="5465" y="8700"/>
                  </a:cubicBezTo>
                  <a:cubicBezTo>
                    <a:pt x="5275" y="8843"/>
                    <a:pt x="5120" y="8962"/>
                    <a:pt x="4989" y="9057"/>
                  </a:cubicBezTo>
                  <a:cubicBezTo>
                    <a:pt x="5048" y="8783"/>
                    <a:pt x="5108" y="8450"/>
                    <a:pt x="5156" y="8105"/>
                  </a:cubicBezTo>
                  <a:cubicBezTo>
                    <a:pt x="5239" y="7486"/>
                    <a:pt x="5298" y="6854"/>
                    <a:pt x="5310" y="6235"/>
                  </a:cubicBezTo>
                  <a:cubicBezTo>
                    <a:pt x="5334" y="6164"/>
                    <a:pt x="5429" y="5700"/>
                    <a:pt x="5846" y="5247"/>
                  </a:cubicBezTo>
                  <a:cubicBezTo>
                    <a:pt x="5953" y="5342"/>
                    <a:pt x="6108" y="5414"/>
                    <a:pt x="6251" y="5473"/>
                  </a:cubicBezTo>
                  <a:cubicBezTo>
                    <a:pt x="6406" y="5533"/>
                    <a:pt x="6560" y="5569"/>
                    <a:pt x="6715" y="5569"/>
                  </a:cubicBezTo>
                  <a:cubicBezTo>
                    <a:pt x="6858" y="5569"/>
                    <a:pt x="7013" y="5533"/>
                    <a:pt x="7144" y="5473"/>
                  </a:cubicBezTo>
                  <a:cubicBezTo>
                    <a:pt x="7954" y="5104"/>
                    <a:pt x="8430" y="3937"/>
                    <a:pt x="8454" y="3902"/>
                  </a:cubicBezTo>
                  <a:cubicBezTo>
                    <a:pt x="8465" y="3854"/>
                    <a:pt x="8465" y="3806"/>
                    <a:pt x="8454" y="3759"/>
                  </a:cubicBezTo>
                  <a:cubicBezTo>
                    <a:pt x="8442" y="3723"/>
                    <a:pt x="8394" y="3687"/>
                    <a:pt x="8346" y="3676"/>
                  </a:cubicBezTo>
                  <a:cubicBezTo>
                    <a:pt x="8322" y="3660"/>
                    <a:pt x="7769" y="3489"/>
                    <a:pt x="7167" y="3489"/>
                  </a:cubicBezTo>
                  <a:cubicBezTo>
                    <a:pt x="6870" y="3489"/>
                    <a:pt x="6562" y="3530"/>
                    <a:pt x="6299" y="3652"/>
                  </a:cubicBezTo>
                  <a:cubicBezTo>
                    <a:pt x="5751" y="3914"/>
                    <a:pt x="5572" y="4640"/>
                    <a:pt x="5656" y="4985"/>
                  </a:cubicBezTo>
                  <a:cubicBezTo>
                    <a:pt x="5525" y="5116"/>
                    <a:pt x="5406" y="5259"/>
                    <a:pt x="5310" y="5402"/>
                  </a:cubicBezTo>
                  <a:cubicBezTo>
                    <a:pt x="5310" y="5259"/>
                    <a:pt x="5298" y="5128"/>
                    <a:pt x="5298" y="4997"/>
                  </a:cubicBezTo>
                  <a:cubicBezTo>
                    <a:pt x="5263" y="4283"/>
                    <a:pt x="5179" y="3568"/>
                    <a:pt x="5048" y="2878"/>
                  </a:cubicBezTo>
                  <a:cubicBezTo>
                    <a:pt x="5358" y="2675"/>
                    <a:pt x="5715" y="2128"/>
                    <a:pt x="5560" y="1592"/>
                  </a:cubicBezTo>
                  <a:cubicBezTo>
                    <a:pt x="5346" y="723"/>
                    <a:pt x="4286" y="56"/>
                    <a:pt x="4239" y="20"/>
                  </a:cubicBezTo>
                  <a:cubicBezTo>
                    <a:pt x="4218" y="6"/>
                    <a:pt x="4193" y="1"/>
                    <a:pt x="41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38"/>
            <p:cNvSpPr/>
            <p:nvPr/>
          </p:nvSpPr>
          <p:spPr>
            <a:xfrm>
              <a:off x="2283373" y="3553106"/>
              <a:ext cx="16416" cy="11072"/>
            </a:xfrm>
            <a:custGeom>
              <a:rect b="b" l="l" r="r" t="t"/>
              <a:pathLst>
                <a:path extrusionOk="0" h="346" w="513">
                  <a:moveTo>
                    <a:pt x="179" y="0"/>
                  </a:moveTo>
                  <a:cubicBezTo>
                    <a:pt x="84" y="0"/>
                    <a:pt x="13" y="60"/>
                    <a:pt x="1" y="155"/>
                  </a:cubicBezTo>
                  <a:cubicBezTo>
                    <a:pt x="1" y="238"/>
                    <a:pt x="60" y="310"/>
                    <a:pt x="143" y="334"/>
                  </a:cubicBezTo>
                  <a:cubicBezTo>
                    <a:pt x="143" y="334"/>
                    <a:pt x="203" y="334"/>
                    <a:pt x="322" y="346"/>
                  </a:cubicBezTo>
                  <a:lnTo>
                    <a:pt x="334" y="346"/>
                  </a:lnTo>
                  <a:cubicBezTo>
                    <a:pt x="429" y="346"/>
                    <a:pt x="489" y="286"/>
                    <a:pt x="501" y="191"/>
                  </a:cubicBezTo>
                  <a:cubicBezTo>
                    <a:pt x="513" y="107"/>
                    <a:pt x="453" y="36"/>
                    <a:pt x="370" y="12"/>
                  </a:cubicBezTo>
                  <a:cubicBezTo>
                    <a:pt x="251" y="0"/>
                    <a:pt x="191" y="0"/>
                    <a:pt x="1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38"/>
            <p:cNvSpPr/>
            <p:nvPr/>
          </p:nvSpPr>
          <p:spPr>
            <a:xfrm>
              <a:off x="2449485" y="3488658"/>
              <a:ext cx="17184" cy="12288"/>
            </a:xfrm>
            <a:custGeom>
              <a:rect b="b" l="l" r="r" t="t"/>
              <a:pathLst>
                <a:path extrusionOk="0" h="384" w="537">
                  <a:moveTo>
                    <a:pt x="348" y="0"/>
                  </a:moveTo>
                  <a:cubicBezTo>
                    <a:pt x="339" y="0"/>
                    <a:pt x="331" y="1"/>
                    <a:pt x="322" y="2"/>
                  </a:cubicBezTo>
                  <a:cubicBezTo>
                    <a:pt x="251" y="26"/>
                    <a:pt x="191" y="50"/>
                    <a:pt x="132" y="62"/>
                  </a:cubicBezTo>
                  <a:cubicBezTo>
                    <a:pt x="48" y="97"/>
                    <a:pt x="1" y="181"/>
                    <a:pt x="25" y="276"/>
                  </a:cubicBezTo>
                  <a:cubicBezTo>
                    <a:pt x="60" y="347"/>
                    <a:pt x="120" y="383"/>
                    <a:pt x="179" y="383"/>
                  </a:cubicBezTo>
                  <a:cubicBezTo>
                    <a:pt x="191" y="383"/>
                    <a:pt x="203" y="383"/>
                    <a:pt x="227" y="359"/>
                  </a:cubicBezTo>
                  <a:cubicBezTo>
                    <a:pt x="286" y="347"/>
                    <a:pt x="346" y="324"/>
                    <a:pt x="406" y="300"/>
                  </a:cubicBezTo>
                  <a:cubicBezTo>
                    <a:pt x="489" y="300"/>
                    <a:pt x="537" y="216"/>
                    <a:pt x="525" y="121"/>
                  </a:cubicBezTo>
                  <a:cubicBezTo>
                    <a:pt x="493" y="46"/>
                    <a:pt x="422" y="0"/>
                    <a:pt x="3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39"/>
          <p:cNvSpPr txBox="1"/>
          <p:nvPr>
            <p:ph type="title"/>
          </p:nvPr>
        </p:nvSpPr>
        <p:spPr>
          <a:xfrm>
            <a:off x="4754875" y="1657350"/>
            <a:ext cx="3732900" cy="18288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  <p:grpSp>
        <p:nvGrpSpPr>
          <p:cNvPr id="555" name="Google Shape;555;p39"/>
          <p:cNvGrpSpPr/>
          <p:nvPr/>
        </p:nvGrpSpPr>
        <p:grpSpPr>
          <a:xfrm>
            <a:off x="-1" y="182880"/>
            <a:ext cx="4386554" cy="4782271"/>
            <a:chOff x="-1" y="182880"/>
            <a:chExt cx="4386554" cy="4782271"/>
          </a:xfrm>
        </p:grpSpPr>
        <p:pic>
          <p:nvPicPr>
            <p:cNvPr id="556" name="Google Shape;556;p3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341627" y="1920325"/>
              <a:ext cx="3044926" cy="30448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7" name="Google Shape;557;p39"/>
            <p:cNvPicPr preferRelativeResize="0"/>
            <p:nvPr/>
          </p:nvPicPr>
          <p:blipFill rotWithShape="1">
            <a:blip r:embed="rId4">
              <a:alphaModFix/>
            </a:blip>
            <a:srcRect b="0" l="11878" r="0" t="0"/>
            <a:stretch/>
          </p:blipFill>
          <p:spPr>
            <a:xfrm>
              <a:off x="-1" y="182880"/>
              <a:ext cx="2683451" cy="30449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8" name="Google Shape;558;p3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13225" y="2198982"/>
              <a:ext cx="1522477" cy="152247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59" name="Google Shape;559;p39"/>
          <p:cNvGrpSpPr/>
          <p:nvPr/>
        </p:nvGrpSpPr>
        <p:grpSpPr>
          <a:xfrm>
            <a:off x="3136392" y="0"/>
            <a:ext cx="0" cy="5143500"/>
            <a:chOff x="6091244" y="0"/>
            <a:chExt cx="0" cy="5143500"/>
          </a:xfrm>
        </p:grpSpPr>
        <p:cxnSp>
          <p:nvCxnSpPr>
            <p:cNvPr id="560" name="Google Shape;560;p39"/>
            <p:cNvCxnSpPr/>
            <p:nvPr/>
          </p:nvCxnSpPr>
          <p:spPr>
            <a:xfrm>
              <a:off x="6091244" y="3771900"/>
              <a:ext cx="0" cy="1371600"/>
            </a:xfrm>
            <a:prstGeom prst="straightConnector1">
              <a:avLst/>
            </a:prstGeom>
            <a:noFill/>
            <a:ln cap="rnd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61" name="Google Shape;561;p39"/>
            <p:cNvCxnSpPr/>
            <p:nvPr/>
          </p:nvCxnSpPr>
          <p:spPr>
            <a:xfrm>
              <a:off x="6091244" y="0"/>
              <a:ext cx="0" cy="1371600"/>
            </a:xfrm>
            <a:prstGeom prst="straightConnector1">
              <a:avLst/>
            </a:prstGeom>
            <a:noFill/>
            <a:ln cap="rnd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562" name="Google Shape;562;p39"/>
          <p:cNvGrpSpPr/>
          <p:nvPr/>
        </p:nvGrpSpPr>
        <p:grpSpPr>
          <a:xfrm>
            <a:off x="472005" y="539500"/>
            <a:ext cx="3651580" cy="3612336"/>
            <a:chOff x="472005" y="539500"/>
            <a:chExt cx="3651580" cy="3612336"/>
          </a:xfrm>
        </p:grpSpPr>
        <p:sp>
          <p:nvSpPr>
            <p:cNvPr id="563" name="Google Shape;563;p39"/>
            <p:cNvSpPr/>
            <p:nvPr/>
          </p:nvSpPr>
          <p:spPr>
            <a:xfrm>
              <a:off x="1216030" y="539500"/>
              <a:ext cx="1828798" cy="1999487"/>
            </a:xfrm>
            <a:custGeom>
              <a:rect b="b" l="l" r="r" t="t"/>
              <a:pathLst>
                <a:path extrusionOk="0" h="2081" w="1909">
                  <a:moveTo>
                    <a:pt x="1769" y="1103"/>
                  </a:moveTo>
                  <a:lnTo>
                    <a:pt x="1769" y="1103"/>
                  </a:lnTo>
                  <a:cubicBezTo>
                    <a:pt x="1750" y="1090"/>
                    <a:pt x="1729" y="1078"/>
                    <a:pt x="1709" y="1066"/>
                  </a:cubicBezTo>
                  <a:cubicBezTo>
                    <a:pt x="1605" y="1006"/>
                    <a:pt x="1492" y="963"/>
                    <a:pt x="1375" y="940"/>
                  </a:cubicBezTo>
                  <a:cubicBezTo>
                    <a:pt x="1450" y="920"/>
                    <a:pt x="1528" y="927"/>
                    <a:pt x="1605" y="927"/>
                  </a:cubicBezTo>
                  <a:cubicBezTo>
                    <a:pt x="1682" y="928"/>
                    <a:pt x="1763" y="920"/>
                    <a:pt x="1827" y="877"/>
                  </a:cubicBezTo>
                  <a:cubicBezTo>
                    <a:pt x="1891" y="835"/>
                    <a:pt x="1930" y="746"/>
                    <a:pt x="1896" y="677"/>
                  </a:cubicBezTo>
                  <a:cubicBezTo>
                    <a:pt x="1861" y="608"/>
                    <a:pt x="1774" y="587"/>
                    <a:pt x="1699" y="591"/>
                  </a:cubicBezTo>
                  <a:cubicBezTo>
                    <a:pt x="1566" y="598"/>
                    <a:pt x="1443" y="658"/>
                    <a:pt x="1323" y="716"/>
                  </a:cubicBezTo>
                  <a:cubicBezTo>
                    <a:pt x="1442" y="646"/>
                    <a:pt x="1575" y="600"/>
                    <a:pt x="1690" y="523"/>
                  </a:cubicBezTo>
                  <a:cubicBezTo>
                    <a:pt x="1788" y="457"/>
                    <a:pt x="1882" y="358"/>
                    <a:pt x="1902" y="238"/>
                  </a:cubicBezTo>
                  <a:cubicBezTo>
                    <a:pt x="1918" y="141"/>
                    <a:pt x="1864" y="29"/>
                    <a:pt x="1748" y="55"/>
                  </a:cubicBezTo>
                  <a:cubicBezTo>
                    <a:pt x="1678" y="71"/>
                    <a:pt x="1626" y="129"/>
                    <a:pt x="1582" y="186"/>
                  </a:cubicBezTo>
                  <a:lnTo>
                    <a:pt x="1582" y="186"/>
                  </a:lnTo>
                  <a:cubicBezTo>
                    <a:pt x="1505" y="283"/>
                    <a:pt x="1435" y="387"/>
                    <a:pt x="1373" y="494"/>
                  </a:cubicBezTo>
                  <a:cubicBezTo>
                    <a:pt x="1366" y="507"/>
                    <a:pt x="1358" y="521"/>
                    <a:pt x="1351" y="534"/>
                  </a:cubicBezTo>
                  <a:lnTo>
                    <a:pt x="1462" y="268"/>
                  </a:lnTo>
                  <a:cubicBezTo>
                    <a:pt x="1479" y="226"/>
                    <a:pt x="1496" y="184"/>
                    <a:pt x="1496" y="139"/>
                  </a:cubicBezTo>
                  <a:cubicBezTo>
                    <a:pt x="1495" y="95"/>
                    <a:pt x="1473" y="46"/>
                    <a:pt x="1431" y="30"/>
                  </a:cubicBezTo>
                  <a:lnTo>
                    <a:pt x="1431" y="30"/>
                  </a:lnTo>
                  <a:cubicBezTo>
                    <a:pt x="1419" y="27"/>
                    <a:pt x="1407" y="25"/>
                    <a:pt x="1395" y="25"/>
                  </a:cubicBezTo>
                  <a:cubicBezTo>
                    <a:pt x="1382" y="25"/>
                    <a:pt x="1370" y="27"/>
                    <a:pt x="1359" y="30"/>
                  </a:cubicBezTo>
                  <a:cubicBezTo>
                    <a:pt x="1252" y="58"/>
                    <a:pt x="1182" y="162"/>
                    <a:pt x="1144" y="265"/>
                  </a:cubicBezTo>
                  <a:cubicBezTo>
                    <a:pt x="1105" y="368"/>
                    <a:pt x="1087" y="480"/>
                    <a:pt x="1029" y="574"/>
                  </a:cubicBezTo>
                  <a:cubicBezTo>
                    <a:pt x="1062" y="426"/>
                    <a:pt x="1091" y="251"/>
                    <a:pt x="1070" y="98"/>
                  </a:cubicBezTo>
                  <a:cubicBezTo>
                    <a:pt x="1052" y="-33"/>
                    <a:pt x="899" y="-29"/>
                    <a:pt x="839" y="82"/>
                  </a:cubicBezTo>
                  <a:cubicBezTo>
                    <a:pt x="808" y="140"/>
                    <a:pt x="806" y="209"/>
                    <a:pt x="804" y="275"/>
                  </a:cubicBezTo>
                  <a:cubicBezTo>
                    <a:pt x="802" y="393"/>
                    <a:pt x="799" y="510"/>
                    <a:pt x="796" y="628"/>
                  </a:cubicBezTo>
                  <a:lnTo>
                    <a:pt x="735" y="252"/>
                  </a:lnTo>
                  <a:cubicBezTo>
                    <a:pt x="727" y="206"/>
                    <a:pt x="720" y="159"/>
                    <a:pt x="699" y="117"/>
                  </a:cubicBezTo>
                  <a:lnTo>
                    <a:pt x="699" y="117"/>
                  </a:lnTo>
                  <a:cubicBezTo>
                    <a:pt x="697" y="113"/>
                    <a:pt x="694" y="108"/>
                    <a:pt x="692" y="104"/>
                  </a:cubicBezTo>
                  <a:cubicBezTo>
                    <a:pt x="671" y="67"/>
                    <a:pt x="641" y="37"/>
                    <a:pt x="604" y="16"/>
                  </a:cubicBezTo>
                  <a:cubicBezTo>
                    <a:pt x="599" y="13"/>
                    <a:pt x="594" y="11"/>
                    <a:pt x="589" y="8"/>
                  </a:cubicBezTo>
                  <a:cubicBezTo>
                    <a:pt x="561" y="10"/>
                    <a:pt x="532" y="12"/>
                    <a:pt x="508" y="28"/>
                  </a:cubicBezTo>
                  <a:cubicBezTo>
                    <a:pt x="454" y="64"/>
                    <a:pt x="461" y="144"/>
                    <a:pt x="477" y="207"/>
                  </a:cubicBezTo>
                  <a:lnTo>
                    <a:pt x="477" y="207"/>
                  </a:lnTo>
                  <a:cubicBezTo>
                    <a:pt x="511" y="334"/>
                    <a:pt x="559" y="456"/>
                    <a:pt x="622" y="571"/>
                  </a:cubicBezTo>
                  <a:cubicBezTo>
                    <a:pt x="551" y="444"/>
                    <a:pt x="449" y="322"/>
                    <a:pt x="366" y="202"/>
                  </a:cubicBezTo>
                  <a:cubicBezTo>
                    <a:pt x="328" y="147"/>
                    <a:pt x="286" y="91"/>
                    <a:pt x="228" y="59"/>
                  </a:cubicBezTo>
                  <a:cubicBezTo>
                    <a:pt x="169" y="27"/>
                    <a:pt x="89" y="26"/>
                    <a:pt x="43" y="74"/>
                  </a:cubicBezTo>
                  <a:cubicBezTo>
                    <a:pt x="19" y="98"/>
                    <a:pt x="7" y="133"/>
                    <a:pt x="3" y="167"/>
                  </a:cubicBezTo>
                  <a:cubicBezTo>
                    <a:pt x="-10" y="265"/>
                    <a:pt x="32" y="364"/>
                    <a:pt x="96" y="440"/>
                  </a:cubicBezTo>
                  <a:cubicBezTo>
                    <a:pt x="159" y="516"/>
                    <a:pt x="242" y="573"/>
                    <a:pt x="325" y="628"/>
                  </a:cubicBezTo>
                  <a:cubicBezTo>
                    <a:pt x="400" y="679"/>
                    <a:pt x="476" y="729"/>
                    <a:pt x="553" y="779"/>
                  </a:cubicBezTo>
                  <a:lnTo>
                    <a:pt x="323" y="691"/>
                  </a:lnTo>
                  <a:cubicBezTo>
                    <a:pt x="293" y="680"/>
                    <a:pt x="261" y="668"/>
                    <a:pt x="231" y="678"/>
                  </a:cubicBezTo>
                  <a:cubicBezTo>
                    <a:pt x="177" y="696"/>
                    <a:pt x="165" y="770"/>
                    <a:pt x="187" y="821"/>
                  </a:cubicBezTo>
                  <a:cubicBezTo>
                    <a:pt x="216" y="888"/>
                    <a:pt x="282" y="934"/>
                    <a:pt x="353" y="955"/>
                  </a:cubicBezTo>
                  <a:cubicBezTo>
                    <a:pt x="423" y="976"/>
                    <a:pt x="497" y="976"/>
                    <a:pt x="570" y="975"/>
                  </a:cubicBezTo>
                  <a:cubicBezTo>
                    <a:pt x="462" y="973"/>
                    <a:pt x="360" y="1029"/>
                    <a:pt x="291" y="1113"/>
                  </a:cubicBezTo>
                  <a:cubicBezTo>
                    <a:pt x="264" y="1145"/>
                    <a:pt x="242" y="1184"/>
                    <a:pt x="248" y="1225"/>
                  </a:cubicBezTo>
                  <a:cubicBezTo>
                    <a:pt x="256" y="1279"/>
                    <a:pt x="311" y="1316"/>
                    <a:pt x="366" y="1319"/>
                  </a:cubicBezTo>
                  <a:cubicBezTo>
                    <a:pt x="420" y="1322"/>
                    <a:pt x="473" y="1297"/>
                    <a:pt x="520" y="1269"/>
                  </a:cubicBezTo>
                  <a:cubicBezTo>
                    <a:pt x="566" y="1241"/>
                    <a:pt x="611" y="1208"/>
                    <a:pt x="662" y="1189"/>
                  </a:cubicBezTo>
                  <a:cubicBezTo>
                    <a:pt x="571" y="1273"/>
                    <a:pt x="451" y="1321"/>
                    <a:pt x="348" y="1390"/>
                  </a:cubicBezTo>
                  <a:cubicBezTo>
                    <a:pt x="245" y="1460"/>
                    <a:pt x="152" y="1562"/>
                    <a:pt x="149" y="1686"/>
                  </a:cubicBezTo>
                  <a:lnTo>
                    <a:pt x="149" y="1686"/>
                  </a:lnTo>
                  <a:cubicBezTo>
                    <a:pt x="149" y="1689"/>
                    <a:pt x="149" y="1691"/>
                    <a:pt x="149" y="1694"/>
                  </a:cubicBezTo>
                  <a:cubicBezTo>
                    <a:pt x="149" y="1716"/>
                    <a:pt x="154" y="1737"/>
                    <a:pt x="164" y="1756"/>
                  </a:cubicBezTo>
                  <a:cubicBezTo>
                    <a:pt x="181" y="1785"/>
                    <a:pt x="213" y="1803"/>
                    <a:pt x="247" y="1811"/>
                  </a:cubicBezTo>
                  <a:cubicBezTo>
                    <a:pt x="324" y="1827"/>
                    <a:pt x="403" y="1792"/>
                    <a:pt x="469" y="1748"/>
                  </a:cubicBezTo>
                  <a:lnTo>
                    <a:pt x="469" y="1748"/>
                  </a:lnTo>
                  <a:cubicBezTo>
                    <a:pt x="571" y="1679"/>
                    <a:pt x="655" y="1588"/>
                    <a:pt x="717" y="1481"/>
                  </a:cubicBezTo>
                  <a:cubicBezTo>
                    <a:pt x="727" y="1464"/>
                    <a:pt x="737" y="1445"/>
                    <a:pt x="746" y="1427"/>
                  </a:cubicBezTo>
                  <a:lnTo>
                    <a:pt x="746" y="1427"/>
                  </a:lnTo>
                  <a:cubicBezTo>
                    <a:pt x="705" y="1546"/>
                    <a:pt x="680" y="1670"/>
                    <a:pt x="671" y="1796"/>
                  </a:cubicBezTo>
                  <a:cubicBezTo>
                    <a:pt x="665" y="1872"/>
                    <a:pt x="666" y="1954"/>
                    <a:pt x="709" y="2016"/>
                  </a:cubicBezTo>
                  <a:cubicBezTo>
                    <a:pt x="752" y="2079"/>
                    <a:pt x="852" y="2106"/>
                    <a:pt x="906" y="2053"/>
                  </a:cubicBezTo>
                  <a:cubicBezTo>
                    <a:pt x="928" y="2030"/>
                    <a:pt x="938" y="1999"/>
                    <a:pt x="946" y="1969"/>
                  </a:cubicBezTo>
                  <a:cubicBezTo>
                    <a:pt x="996" y="1769"/>
                    <a:pt x="956" y="1558"/>
                    <a:pt x="916" y="1356"/>
                  </a:cubicBezTo>
                  <a:lnTo>
                    <a:pt x="916" y="1356"/>
                  </a:lnTo>
                  <a:cubicBezTo>
                    <a:pt x="958" y="1517"/>
                    <a:pt x="1011" y="1674"/>
                    <a:pt x="1076" y="1827"/>
                  </a:cubicBezTo>
                  <a:cubicBezTo>
                    <a:pt x="1106" y="1897"/>
                    <a:pt x="1157" y="1977"/>
                    <a:pt x="1232" y="1970"/>
                  </a:cubicBezTo>
                  <a:cubicBezTo>
                    <a:pt x="1284" y="1965"/>
                    <a:pt x="1324" y="1915"/>
                    <a:pt x="1333" y="1863"/>
                  </a:cubicBezTo>
                  <a:cubicBezTo>
                    <a:pt x="1341" y="1811"/>
                    <a:pt x="1326" y="1758"/>
                    <a:pt x="1309" y="1708"/>
                  </a:cubicBezTo>
                  <a:lnTo>
                    <a:pt x="1309" y="1708"/>
                  </a:lnTo>
                  <a:cubicBezTo>
                    <a:pt x="1270" y="1591"/>
                    <a:pt x="1219" y="1479"/>
                    <a:pt x="1158" y="1373"/>
                  </a:cubicBezTo>
                  <a:cubicBezTo>
                    <a:pt x="1154" y="1366"/>
                    <a:pt x="1150" y="1358"/>
                    <a:pt x="1146" y="1351"/>
                  </a:cubicBezTo>
                  <a:cubicBezTo>
                    <a:pt x="1205" y="1435"/>
                    <a:pt x="1254" y="1528"/>
                    <a:pt x="1322" y="1605"/>
                  </a:cubicBezTo>
                  <a:cubicBezTo>
                    <a:pt x="1389" y="1683"/>
                    <a:pt x="1483" y="1746"/>
                    <a:pt x="1586" y="1747"/>
                  </a:cubicBezTo>
                  <a:cubicBezTo>
                    <a:pt x="1633" y="1747"/>
                    <a:pt x="1685" y="1731"/>
                    <a:pt x="1709" y="1690"/>
                  </a:cubicBezTo>
                  <a:cubicBezTo>
                    <a:pt x="1750" y="1622"/>
                    <a:pt x="1694" y="1539"/>
                    <a:pt x="1640" y="1482"/>
                  </a:cubicBezTo>
                  <a:lnTo>
                    <a:pt x="1640" y="1482"/>
                  </a:lnTo>
                  <a:cubicBezTo>
                    <a:pt x="1538" y="1376"/>
                    <a:pt x="1429" y="1278"/>
                    <a:pt x="1312" y="1189"/>
                  </a:cubicBezTo>
                  <a:cubicBezTo>
                    <a:pt x="1391" y="1226"/>
                    <a:pt x="1461" y="1280"/>
                    <a:pt x="1538" y="1321"/>
                  </a:cubicBezTo>
                  <a:cubicBezTo>
                    <a:pt x="1615" y="1363"/>
                    <a:pt x="1704" y="1393"/>
                    <a:pt x="1790" y="1376"/>
                  </a:cubicBezTo>
                  <a:lnTo>
                    <a:pt x="1790" y="1376"/>
                  </a:lnTo>
                  <a:cubicBezTo>
                    <a:pt x="1806" y="1374"/>
                    <a:pt x="1822" y="1369"/>
                    <a:pt x="1837" y="1360"/>
                  </a:cubicBezTo>
                  <a:cubicBezTo>
                    <a:pt x="1846" y="1355"/>
                    <a:pt x="1854" y="1348"/>
                    <a:pt x="1862" y="1341"/>
                  </a:cubicBezTo>
                  <a:cubicBezTo>
                    <a:pt x="1895" y="1306"/>
                    <a:pt x="1894" y="1248"/>
                    <a:pt x="1872" y="1205"/>
                  </a:cubicBezTo>
                  <a:cubicBezTo>
                    <a:pt x="1849" y="1162"/>
                    <a:pt x="1810" y="1130"/>
                    <a:pt x="1769" y="1103"/>
                  </a:cubicBezTo>
                  <a:moveTo>
                    <a:pt x="1244" y="1056"/>
                  </a:moveTo>
                  <a:cubicBezTo>
                    <a:pt x="1216" y="1148"/>
                    <a:pt x="1136" y="1229"/>
                    <a:pt x="1040" y="1238"/>
                  </a:cubicBezTo>
                  <a:lnTo>
                    <a:pt x="1040" y="1238"/>
                  </a:lnTo>
                  <a:cubicBezTo>
                    <a:pt x="1034" y="1238"/>
                    <a:pt x="1028" y="1238"/>
                    <a:pt x="1022" y="1238"/>
                  </a:cubicBezTo>
                  <a:cubicBezTo>
                    <a:pt x="994" y="1238"/>
                    <a:pt x="966" y="1233"/>
                    <a:pt x="940" y="1224"/>
                  </a:cubicBezTo>
                  <a:lnTo>
                    <a:pt x="940" y="1224"/>
                  </a:lnTo>
                  <a:cubicBezTo>
                    <a:pt x="925" y="1218"/>
                    <a:pt x="911" y="1211"/>
                    <a:pt x="897" y="1203"/>
                  </a:cubicBezTo>
                  <a:cubicBezTo>
                    <a:pt x="854" y="1179"/>
                    <a:pt x="819" y="1143"/>
                    <a:pt x="794" y="1101"/>
                  </a:cubicBezTo>
                  <a:cubicBezTo>
                    <a:pt x="777" y="1072"/>
                    <a:pt x="766" y="1040"/>
                    <a:pt x="760" y="1006"/>
                  </a:cubicBezTo>
                  <a:lnTo>
                    <a:pt x="760" y="1006"/>
                  </a:lnTo>
                  <a:cubicBezTo>
                    <a:pt x="759" y="994"/>
                    <a:pt x="758" y="982"/>
                    <a:pt x="758" y="970"/>
                  </a:cubicBezTo>
                  <a:cubicBezTo>
                    <a:pt x="758" y="923"/>
                    <a:pt x="770" y="878"/>
                    <a:pt x="794" y="837"/>
                  </a:cubicBezTo>
                  <a:cubicBezTo>
                    <a:pt x="814" y="803"/>
                    <a:pt x="841" y="772"/>
                    <a:pt x="875" y="750"/>
                  </a:cubicBezTo>
                  <a:cubicBezTo>
                    <a:pt x="1092" y="607"/>
                    <a:pt x="1311" y="832"/>
                    <a:pt x="1244" y="105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4" name="Google Shape;564;p39"/>
            <p:cNvSpPr/>
            <p:nvPr/>
          </p:nvSpPr>
          <p:spPr>
            <a:xfrm>
              <a:off x="713230" y="2571755"/>
              <a:ext cx="1463041" cy="1580081"/>
            </a:xfrm>
            <a:custGeom>
              <a:rect b="b" l="l" r="r" t="t"/>
              <a:pathLst>
                <a:path extrusionOk="0" h="1742" w="1623">
                  <a:moveTo>
                    <a:pt x="1574" y="931"/>
                  </a:moveTo>
                  <a:cubicBezTo>
                    <a:pt x="1600" y="916"/>
                    <a:pt x="1631" y="891"/>
                    <a:pt x="1620" y="866"/>
                  </a:cubicBezTo>
                  <a:cubicBezTo>
                    <a:pt x="1614" y="851"/>
                    <a:pt x="1596" y="845"/>
                    <a:pt x="1580" y="841"/>
                  </a:cubicBezTo>
                  <a:cubicBezTo>
                    <a:pt x="1534" y="832"/>
                    <a:pt x="1486" y="836"/>
                    <a:pt x="1439" y="841"/>
                  </a:cubicBezTo>
                  <a:cubicBezTo>
                    <a:pt x="1300" y="853"/>
                    <a:pt x="1170" y="870"/>
                    <a:pt x="1031" y="882"/>
                  </a:cubicBezTo>
                  <a:lnTo>
                    <a:pt x="1031" y="882"/>
                  </a:lnTo>
                  <a:cubicBezTo>
                    <a:pt x="1209" y="838"/>
                    <a:pt x="1385" y="784"/>
                    <a:pt x="1557" y="720"/>
                  </a:cubicBezTo>
                  <a:cubicBezTo>
                    <a:pt x="1585" y="709"/>
                    <a:pt x="1618" y="690"/>
                    <a:pt x="1614" y="663"/>
                  </a:cubicBezTo>
                  <a:lnTo>
                    <a:pt x="1614" y="663"/>
                  </a:lnTo>
                  <a:cubicBezTo>
                    <a:pt x="1613" y="658"/>
                    <a:pt x="1611" y="654"/>
                    <a:pt x="1609" y="650"/>
                  </a:cubicBezTo>
                  <a:cubicBezTo>
                    <a:pt x="1607" y="646"/>
                    <a:pt x="1605" y="643"/>
                    <a:pt x="1602" y="640"/>
                  </a:cubicBezTo>
                  <a:lnTo>
                    <a:pt x="1602" y="640"/>
                  </a:lnTo>
                  <a:cubicBezTo>
                    <a:pt x="1590" y="628"/>
                    <a:pt x="1577" y="617"/>
                    <a:pt x="1562" y="608"/>
                  </a:cubicBezTo>
                  <a:cubicBezTo>
                    <a:pt x="1537" y="594"/>
                    <a:pt x="1510" y="586"/>
                    <a:pt x="1481" y="586"/>
                  </a:cubicBezTo>
                  <a:cubicBezTo>
                    <a:pt x="1504" y="573"/>
                    <a:pt x="1529" y="547"/>
                    <a:pt x="1513" y="529"/>
                  </a:cubicBezTo>
                  <a:lnTo>
                    <a:pt x="1513" y="529"/>
                  </a:lnTo>
                  <a:cubicBezTo>
                    <a:pt x="1511" y="527"/>
                    <a:pt x="1509" y="527"/>
                    <a:pt x="1507" y="525"/>
                  </a:cubicBezTo>
                  <a:cubicBezTo>
                    <a:pt x="1501" y="522"/>
                    <a:pt x="1494" y="520"/>
                    <a:pt x="1487" y="520"/>
                  </a:cubicBezTo>
                  <a:cubicBezTo>
                    <a:pt x="1487" y="520"/>
                    <a:pt x="1486" y="520"/>
                    <a:pt x="1485" y="520"/>
                  </a:cubicBezTo>
                  <a:cubicBezTo>
                    <a:pt x="1417" y="517"/>
                    <a:pt x="1353" y="551"/>
                    <a:pt x="1293" y="585"/>
                  </a:cubicBezTo>
                  <a:lnTo>
                    <a:pt x="1041" y="725"/>
                  </a:lnTo>
                  <a:cubicBezTo>
                    <a:pt x="1151" y="601"/>
                    <a:pt x="1326" y="533"/>
                    <a:pt x="1414" y="395"/>
                  </a:cubicBezTo>
                  <a:lnTo>
                    <a:pt x="1414" y="395"/>
                  </a:lnTo>
                  <a:cubicBezTo>
                    <a:pt x="1416" y="393"/>
                    <a:pt x="1417" y="391"/>
                    <a:pt x="1419" y="388"/>
                  </a:cubicBezTo>
                  <a:cubicBezTo>
                    <a:pt x="1425" y="379"/>
                    <a:pt x="1428" y="366"/>
                    <a:pt x="1429" y="355"/>
                  </a:cubicBezTo>
                  <a:cubicBezTo>
                    <a:pt x="1428" y="330"/>
                    <a:pt x="1403" y="311"/>
                    <a:pt x="1377" y="307"/>
                  </a:cubicBezTo>
                  <a:cubicBezTo>
                    <a:pt x="1350" y="303"/>
                    <a:pt x="1324" y="311"/>
                    <a:pt x="1299" y="318"/>
                  </a:cubicBezTo>
                  <a:cubicBezTo>
                    <a:pt x="1319" y="294"/>
                    <a:pt x="1290" y="259"/>
                    <a:pt x="1259" y="259"/>
                  </a:cubicBezTo>
                  <a:cubicBezTo>
                    <a:pt x="1227" y="260"/>
                    <a:pt x="1201" y="281"/>
                    <a:pt x="1179" y="303"/>
                  </a:cubicBezTo>
                  <a:cubicBezTo>
                    <a:pt x="1087" y="395"/>
                    <a:pt x="1026" y="505"/>
                    <a:pt x="967" y="618"/>
                  </a:cubicBezTo>
                  <a:lnTo>
                    <a:pt x="967" y="618"/>
                  </a:lnTo>
                  <a:cubicBezTo>
                    <a:pt x="1033" y="481"/>
                    <a:pt x="1081" y="337"/>
                    <a:pt x="1111" y="189"/>
                  </a:cubicBezTo>
                  <a:cubicBezTo>
                    <a:pt x="1116" y="165"/>
                    <a:pt x="1120" y="137"/>
                    <a:pt x="1102" y="118"/>
                  </a:cubicBezTo>
                  <a:cubicBezTo>
                    <a:pt x="1083" y="97"/>
                    <a:pt x="1044" y="100"/>
                    <a:pt x="1019" y="117"/>
                  </a:cubicBezTo>
                  <a:cubicBezTo>
                    <a:pt x="993" y="134"/>
                    <a:pt x="979" y="161"/>
                    <a:pt x="964" y="187"/>
                  </a:cubicBezTo>
                  <a:cubicBezTo>
                    <a:pt x="968" y="141"/>
                    <a:pt x="944" y="66"/>
                    <a:pt x="886" y="110"/>
                  </a:cubicBezTo>
                  <a:cubicBezTo>
                    <a:pt x="860" y="129"/>
                    <a:pt x="858" y="183"/>
                    <a:pt x="857" y="208"/>
                  </a:cubicBezTo>
                  <a:cubicBezTo>
                    <a:pt x="848" y="359"/>
                    <a:pt x="839" y="511"/>
                    <a:pt x="830" y="663"/>
                  </a:cubicBezTo>
                  <a:cubicBezTo>
                    <a:pt x="818" y="520"/>
                    <a:pt x="806" y="378"/>
                    <a:pt x="792" y="237"/>
                  </a:cubicBezTo>
                  <a:cubicBezTo>
                    <a:pt x="784" y="162"/>
                    <a:pt x="775" y="82"/>
                    <a:pt x="729" y="21"/>
                  </a:cubicBezTo>
                  <a:cubicBezTo>
                    <a:pt x="719" y="7"/>
                    <a:pt x="700" y="-6"/>
                    <a:pt x="684" y="3"/>
                  </a:cubicBezTo>
                  <a:lnTo>
                    <a:pt x="684" y="3"/>
                  </a:lnTo>
                  <a:cubicBezTo>
                    <a:pt x="679" y="6"/>
                    <a:pt x="674" y="9"/>
                    <a:pt x="672" y="15"/>
                  </a:cubicBezTo>
                  <a:cubicBezTo>
                    <a:pt x="670" y="17"/>
                    <a:pt x="670" y="20"/>
                    <a:pt x="669" y="23"/>
                  </a:cubicBezTo>
                  <a:lnTo>
                    <a:pt x="669" y="23"/>
                  </a:lnTo>
                  <a:cubicBezTo>
                    <a:pt x="651" y="65"/>
                    <a:pt x="640" y="108"/>
                    <a:pt x="634" y="153"/>
                  </a:cubicBezTo>
                  <a:cubicBezTo>
                    <a:pt x="628" y="134"/>
                    <a:pt x="597" y="47"/>
                    <a:pt x="567" y="50"/>
                  </a:cubicBezTo>
                  <a:cubicBezTo>
                    <a:pt x="530" y="53"/>
                    <a:pt x="536" y="107"/>
                    <a:pt x="541" y="126"/>
                  </a:cubicBezTo>
                  <a:cubicBezTo>
                    <a:pt x="590" y="310"/>
                    <a:pt x="640" y="496"/>
                    <a:pt x="689" y="682"/>
                  </a:cubicBezTo>
                  <a:cubicBezTo>
                    <a:pt x="687" y="681"/>
                    <a:pt x="685" y="680"/>
                    <a:pt x="684" y="678"/>
                  </a:cubicBezTo>
                  <a:lnTo>
                    <a:pt x="520" y="332"/>
                  </a:lnTo>
                  <a:cubicBezTo>
                    <a:pt x="500" y="289"/>
                    <a:pt x="445" y="125"/>
                    <a:pt x="387" y="128"/>
                  </a:cubicBezTo>
                  <a:cubicBezTo>
                    <a:pt x="337" y="130"/>
                    <a:pt x="323" y="221"/>
                    <a:pt x="345" y="248"/>
                  </a:cubicBezTo>
                  <a:cubicBezTo>
                    <a:pt x="296" y="189"/>
                    <a:pt x="258" y="214"/>
                    <a:pt x="251" y="262"/>
                  </a:cubicBezTo>
                  <a:lnTo>
                    <a:pt x="251" y="262"/>
                  </a:lnTo>
                  <a:cubicBezTo>
                    <a:pt x="250" y="261"/>
                    <a:pt x="250" y="261"/>
                    <a:pt x="249" y="261"/>
                  </a:cubicBezTo>
                  <a:cubicBezTo>
                    <a:pt x="231" y="261"/>
                    <a:pt x="213" y="267"/>
                    <a:pt x="197" y="276"/>
                  </a:cubicBezTo>
                  <a:cubicBezTo>
                    <a:pt x="193" y="279"/>
                    <a:pt x="189" y="280"/>
                    <a:pt x="185" y="283"/>
                  </a:cubicBezTo>
                  <a:cubicBezTo>
                    <a:pt x="141" y="319"/>
                    <a:pt x="144" y="387"/>
                    <a:pt x="176" y="430"/>
                  </a:cubicBezTo>
                  <a:cubicBezTo>
                    <a:pt x="154" y="410"/>
                    <a:pt x="113" y="439"/>
                    <a:pt x="115" y="468"/>
                  </a:cubicBezTo>
                  <a:cubicBezTo>
                    <a:pt x="116" y="497"/>
                    <a:pt x="142" y="518"/>
                    <a:pt x="166" y="535"/>
                  </a:cubicBezTo>
                  <a:cubicBezTo>
                    <a:pt x="301" y="632"/>
                    <a:pt x="448" y="712"/>
                    <a:pt x="595" y="793"/>
                  </a:cubicBezTo>
                  <a:cubicBezTo>
                    <a:pt x="437" y="749"/>
                    <a:pt x="271" y="704"/>
                    <a:pt x="106" y="735"/>
                  </a:cubicBezTo>
                  <a:cubicBezTo>
                    <a:pt x="67" y="743"/>
                    <a:pt x="25" y="758"/>
                    <a:pt x="6" y="791"/>
                  </a:cubicBezTo>
                  <a:cubicBezTo>
                    <a:pt x="-13" y="825"/>
                    <a:pt x="14" y="874"/>
                    <a:pt x="52" y="864"/>
                  </a:cubicBezTo>
                  <a:cubicBezTo>
                    <a:pt x="27" y="880"/>
                    <a:pt x="-2" y="907"/>
                    <a:pt x="11" y="932"/>
                  </a:cubicBezTo>
                  <a:cubicBezTo>
                    <a:pt x="18" y="946"/>
                    <a:pt x="36" y="951"/>
                    <a:pt x="53" y="954"/>
                  </a:cubicBezTo>
                  <a:cubicBezTo>
                    <a:pt x="99" y="960"/>
                    <a:pt x="147" y="953"/>
                    <a:pt x="194" y="946"/>
                  </a:cubicBezTo>
                  <a:cubicBezTo>
                    <a:pt x="332" y="926"/>
                    <a:pt x="461" y="902"/>
                    <a:pt x="599" y="881"/>
                  </a:cubicBezTo>
                  <a:lnTo>
                    <a:pt x="599" y="881"/>
                  </a:lnTo>
                  <a:cubicBezTo>
                    <a:pt x="424" y="935"/>
                    <a:pt x="251" y="1000"/>
                    <a:pt x="83" y="1074"/>
                  </a:cubicBezTo>
                  <a:cubicBezTo>
                    <a:pt x="56" y="1086"/>
                    <a:pt x="24" y="1107"/>
                    <a:pt x="30" y="1134"/>
                  </a:cubicBezTo>
                  <a:lnTo>
                    <a:pt x="30" y="1134"/>
                  </a:lnTo>
                  <a:cubicBezTo>
                    <a:pt x="31" y="1137"/>
                    <a:pt x="31" y="1141"/>
                    <a:pt x="34" y="1144"/>
                  </a:cubicBezTo>
                  <a:cubicBezTo>
                    <a:pt x="36" y="1149"/>
                    <a:pt x="40" y="1152"/>
                    <a:pt x="44" y="1155"/>
                  </a:cubicBezTo>
                  <a:lnTo>
                    <a:pt x="44" y="1155"/>
                  </a:lnTo>
                  <a:cubicBezTo>
                    <a:pt x="53" y="1165"/>
                    <a:pt x="65" y="1173"/>
                    <a:pt x="77" y="1180"/>
                  </a:cubicBezTo>
                  <a:cubicBezTo>
                    <a:pt x="102" y="1195"/>
                    <a:pt x="131" y="1203"/>
                    <a:pt x="161" y="1203"/>
                  </a:cubicBezTo>
                  <a:cubicBezTo>
                    <a:pt x="163" y="1203"/>
                    <a:pt x="165" y="1203"/>
                    <a:pt x="168" y="1203"/>
                  </a:cubicBezTo>
                  <a:cubicBezTo>
                    <a:pt x="146" y="1217"/>
                    <a:pt x="122" y="1244"/>
                    <a:pt x="140" y="1261"/>
                  </a:cubicBezTo>
                  <a:lnTo>
                    <a:pt x="140" y="1261"/>
                  </a:lnTo>
                  <a:cubicBezTo>
                    <a:pt x="141" y="1262"/>
                    <a:pt x="142" y="1263"/>
                    <a:pt x="144" y="1264"/>
                  </a:cubicBezTo>
                  <a:cubicBezTo>
                    <a:pt x="150" y="1267"/>
                    <a:pt x="157" y="1269"/>
                    <a:pt x="164" y="1269"/>
                  </a:cubicBezTo>
                  <a:cubicBezTo>
                    <a:pt x="165" y="1269"/>
                    <a:pt x="167" y="1269"/>
                    <a:pt x="168" y="1269"/>
                  </a:cubicBezTo>
                  <a:cubicBezTo>
                    <a:pt x="236" y="1267"/>
                    <a:pt x="298" y="1229"/>
                    <a:pt x="356" y="1193"/>
                  </a:cubicBezTo>
                  <a:lnTo>
                    <a:pt x="599" y="1038"/>
                  </a:lnTo>
                  <a:cubicBezTo>
                    <a:pt x="497" y="1168"/>
                    <a:pt x="326" y="1246"/>
                    <a:pt x="248" y="1389"/>
                  </a:cubicBezTo>
                  <a:lnTo>
                    <a:pt x="248" y="1389"/>
                  </a:lnTo>
                  <a:cubicBezTo>
                    <a:pt x="247" y="1390"/>
                    <a:pt x="246" y="1391"/>
                    <a:pt x="245" y="1392"/>
                  </a:cubicBezTo>
                  <a:cubicBezTo>
                    <a:pt x="239" y="1403"/>
                    <a:pt x="235" y="1416"/>
                    <a:pt x="235" y="1429"/>
                  </a:cubicBezTo>
                  <a:cubicBezTo>
                    <a:pt x="237" y="1454"/>
                    <a:pt x="263" y="1472"/>
                    <a:pt x="290" y="1474"/>
                  </a:cubicBezTo>
                  <a:cubicBezTo>
                    <a:pt x="316" y="1477"/>
                    <a:pt x="343" y="1467"/>
                    <a:pt x="368" y="1459"/>
                  </a:cubicBezTo>
                  <a:cubicBezTo>
                    <a:pt x="349" y="1483"/>
                    <a:pt x="380" y="1517"/>
                    <a:pt x="411" y="1515"/>
                  </a:cubicBezTo>
                  <a:cubicBezTo>
                    <a:pt x="442" y="1513"/>
                    <a:pt x="468" y="1490"/>
                    <a:pt x="489" y="1467"/>
                  </a:cubicBezTo>
                  <a:cubicBezTo>
                    <a:pt x="574" y="1369"/>
                    <a:pt x="629" y="1256"/>
                    <a:pt x="680" y="1140"/>
                  </a:cubicBezTo>
                  <a:lnTo>
                    <a:pt x="680" y="1140"/>
                  </a:lnTo>
                  <a:cubicBezTo>
                    <a:pt x="624" y="1280"/>
                    <a:pt x="585" y="1427"/>
                    <a:pt x="565" y="1576"/>
                  </a:cubicBezTo>
                  <a:cubicBezTo>
                    <a:pt x="562" y="1601"/>
                    <a:pt x="560" y="1629"/>
                    <a:pt x="578" y="1647"/>
                  </a:cubicBezTo>
                  <a:cubicBezTo>
                    <a:pt x="599" y="1666"/>
                    <a:pt x="636" y="1662"/>
                    <a:pt x="661" y="1643"/>
                  </a:cubicBezTo>
                  <a:cubicBezTo>
                    <a:pt x="685" y="1625"/>
                    <a:pt x="699" y="1597"/>
                    <a:pt x="712" y="1571"/>
                  </a:cubicBezTo>
                  <a:cubicBezTo>
                    <a:pt x="711" y="1616"/>
                    <a:pt x="741" y="1690"/>
                    <a:pt x="796" y="1643"/>
                  </a:cubicBezTo>
                  <a:cubicBezTo>
                    <a:pt x="820" y="1622"/>
                    <a:pt x="818" y="1569"/>
                    <a:pt x="818" y="1543"/>
                  </a:cubicBezTo>
                  <a:lnTo>
                    <a:pt x="815" y="1088"/>
                  </a:lnTo>
                  <a:cubicBezTo>
                    <a:pt x="837" y="1229"/>
                    <a:pt x="858" y="1370"/>
                    <a:pt x="881" y="1510"/>
                  </a:cubicBezTo>
                  <a:cubicBezTo>
                    <a:pt x="894" y="1585"/>
                    <a:pt x="908" y="1663"/>
                    <a:pt x="958" y="1722"/>
                  </a:cubicBezTo>
                  <a:cubicBezTo>
                    <a:pt x="970" y="1735"/>
                    <a:pt x="990" y="1748"/>
                    <a:pt x="1005" y="1737"/>
                  </a:cubicBezTo>
                  <a:lnTo>
                    <a:pt x="1005" y="1737"/>
                  </a:lnTo>
                  <a:cubicBezTo>
                    <a:pt x="1009" y="1734"/>
                    <a:pt x="1011" y="1731"/>
                    <a:pt x="1014" y="1726"/>
                  </a:cubicBezTo>
                  <a:cubicBezTo>
                    <a:pt x="1015" y="1723"/>
                    <a:pt x="1017" y="1720"/>
                    <a:pt x="1018" y="1716"/>
                  </a:cubicBezTo>
                  <a:lnTo>
                    <a:pt x="1018" y="1716"/>
                  </a:lnTo>
                  <a:cubicBezTo>
                    <a:pt x="1033" y="1674"/>
                    <a:pt x="1042" y="1630"/>
                    <a:pt x="1044" y="1585"/>
                  </a:cubicBezTo>
                  <a:cubicBezTo>
                    <a:pt x="1052" y="1604"/>
                    <a:pt x="1089" y="1688"/>
                    <a:pt x="1118" y="1684"/>
                  </a:cubicBezTo>
                  <a:cubicBezTo>
                    <a:pt x="1155" y="1679"/>
                    <a:pt x="1145" y="1625"/>
                    <a:pt x="1139" y="1607"/>
                  </a:cubicBezTo>
                  <a:cubicBezTo>
                    <a:pt x="1084" y="1445"/>
                    <a:pt x="1029" y="1283"/>
                    <a:pt x="975" y="1121"/>
                  </a:cubicBezTo>
                  <a:cubicBezTo>
                    <a:pt x="981" y="1128"/>
                    <a:pt x="988" y="1135"/>
                    <a:pt x="994" y="1142"/>
                  </a:cubicBezTo>
                  <a:cubicBezTo>
                    <a:pt x="1002" y="1150"/>
                    <a:pt x="1010" y="1159"/>
                    <a:pt x="1018" y="1168"/>
                  </a:cubicBezTo>
                  <a:cubicBezTo>
                    <a:pt x="1061" y="1245"/>
                    <a:pt x="1104" y="1322"/>
                    <a:pt x="1147" y="1399"/>
                  </a:cubicBezTo>
                  <a:cubicBezTo>
                    <a:pt x="1170" y="1440"/>
                    <a:pt x="1236" y="1602"/>
                    <a:pt x="1294" y="1596"/>
                  </a:cubicBezTo>
                  <a:cubicBezTo>
                    <a:pt x="1325" y="1593"/>
                    <a:pt x="1339" y="1556"/>
                    <a:pt x="1340" y="1523"/>
                  </a:cubicBezTo>
                  <a:lnTo>
                    <a:pt x="1340" y="1523"/>
                  </a:lnTo>
                  <a:cubicBezTo>
                    <a:pt x="1342" y="1523"/>
                    <a:pt x="1343" y="1523"/>
                    <a:pt x="1345" y="1523"/>
                  </a:cubicBezTo>
                  <a:cubicBezTo>
                    <a:pt x="1363" y="1523"/>
                    <a:pt x="1381" y="1518"/>
                    <a:pt x="1397" y="1509"/>
                  </a:cubicBezTo>
                  <a:cubicBezTo>
                    <a:pt x="1399" y="1508"/>
                    <a:pt x="1401" y="1506"/>
                    <a:pt x="1404" y="1505"/>
                  </a:cubicBezTo>
                  <a:cubicBezTo>
                    <a:pt x="1450" y="1471"/>
                    <a:pt x="1451" y="1403"/>
                    <a:pt x="1423" y="1358"/>
                  </a:cubicBezTo>
                  <a:cubicBezTo>
                    <a:pt x="1442" y="1380"/>
                    <a:pt x="1484" y="1354"/>
                    <a:pt x="1485" y="1324"/>
                  </a:cubicBezTo>
                  <a:cubicBezTo>
                    <a:pt x="1485" y="1295"/>
                    <a:pt x="1462" y="1272"/>
                    <a:pt x="1439" y="1254"/>
                  </a:cubicBezTo>
                  <a:cubicBezTo>
                    <a:pt x="1311" y="1149"/>
                    <a:pt x="1170" y="1060"/>
                    <a:pt x="1029" y="970"/>
                  </a:cubicBezTo>
                  <a:cubicBezTo>
                    <a:pt x="1183" y="1024"/>
                    <a:pt x="1345" y="1079"/>
                    <a:pt x="1512" y="1057"/>
                  </a:cubicBezTo>
                  <a:cubicBezTo>
                    <a:pt x="1551" y="1051"/>
                    <a:pt x="1594" y="1039"/>
                    <a:pt x="1615" y="1007"/>
                  </a:cubicBezTo>
                  <a:cubicBezTo>
                    <a:pt x="1636" y="975"/>
                    <a:pt x="1613" y="923"/>
                    <a:pt x="1574" y="93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5" name="Google Shape;565;p39"/>
            <p:cNvSpPr/>
            <p:nvPr/>
          </p:nvSpPr>
          <p:spPr>
            <a:xfrm>
              <a:off x="622458" y="2369271"/>
              <a:ext cx="538270" cy="423298"/>
            </a:xfrm>
            <a:custGeom>
              <a:rect b="b" l="l" r="r" t="t"/>
              <a:pathLst>
                <a:path extrusionOk="0" h="573" w="737">
                  <a:moveTo>
                    <a:pt x="705" y="24"/>
                  </a:moveTo>
                  <a:cubicBezTo>
                    <a:pt x="642" y="-13"/>
                    <a:pt x="533" y="2"/>
                    <a:pt x="465" y="11"/>
                  </a:cubicBezTo>
                  <a:cubicBezTo>
                    <a:pt x="325" y="31"/>
                    <a:pt x="183" y="79"/>
                    <a:pt x="88" y="185"/>
                  </a:cubicBezTo>
                  <a:cubicBezTo>
                    <a:pt x="-6" y="290"/>
                    <a:pt x="-35" y="463"/>
                    <a:pt x="53" y="573"/>
                  </a:cubicBezTo>
                  <a:cubicBezTo>
                    <a:pt x="85" y="544"/>
                    <a:pt x="104" y="504"/>
                    <a:pt x="127" y="466"/>
                  </a:cubicBezTo>
                  <a:cubicBezTo>
                    <a:pt x="235" y="283"/>
                    <a:pt x="436" y="169"/>
                    <a:pt x="644" y="131"/>
                  </a:cubicBezTo>
                  <a:cubicBezTo>
                    <a:pt x="705" y="120"/>
                    <a:pt x="781" y="69"/>
                    <a:pt x="705" y="2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6" name="Google Shape;566;p39"/>
            <p:cNvSpPr/>
            <p:nvPr/>
          </p:nvSpPr>
          <p:spPr>
            <a:xfrm>
              <a:off x="594704" y="2206010"/>
              <a:ext cx="566023" cy="236397"/>
            </a:xfrm>
            <a:custGeom>
              <a:rect b="b" l="l" r="r" t="t"/>
              <a:pathLst>
                <a:path extrusionOk="0" h="320" w="775">
                  <a:moveTo>
                    <a:pt x="90" y="286"/>
                  </a:moveTo>
                  <a:lnTo>
                    <a:pt x="90" y="286"/>
                  </a:lnTo>
                  <a:cubicBezTo>
                    <a:pt x="121" y="254"/>
                    <a:pt x="157" y="225"/>
                    <a:pt x="197" y="203"/>
                  </a:cubicBezTo>
                  <a:cubicBezTo>
                    <a:pt x="272" y="160"/>
                    <a:pt x="356" y="137"/>
                    <a:pt x="443" y="137"/>
                  </a:cubicBezTo>
                  <a:cubicBezTo>
                    <a:pt x="446" y="137"/>
                    <a:pt x="450" y="137"/>
                    <a:pt x="454" y="137"/>
                  </a:cubicBezTo>
                  <a:lnTo>
                    <a:pt x="454" y="137"/>
                  </a:lnTo>
                  <a:cubicBezTo>
                    <a:pt x="515" y="140"/>
                    <a:pt x="575" y="151"/>
                    <a:pt x="633" y="170"/>
                  </a:cubicBezTo>
                  <a:cubicBezTo>
                    <a:pt x="677" y="183"/>
                    <a:pt x="801" y="204"/>
                    <a:pt x="770" y="121"/>
                  </a:cubicBezTo>
                  <a:cubicBezTo>
                    <a:pt x="750" y="69"/>
                    <a:pt x="639" y="38"/>
                    <a:pt x="592" y="25"/>
                  </a:cubicBezTo>
                  <a:lnTo>
                    <a:pt x="592" y="25"/>
                  </a:lnTo>
                  <a:cubicBezTo>
                    <a:pt x="535" y="8"/>
                    <a:pt x="476" y="0"/>
                    <a:pt x="417" y="0"/>
                  </a:cubicBezTo>
                  <a:cubicBezTo>
                    <a:pt x="343" y="0"/>
                    <a:pt x="269" y="13"/>
                    <a:pt x="200" y="39"/>
                  </a:cubicBezTo>
                  <a:cubicBezTo>
                    <a:pt x="148" y="59"/>
                    <a:pt x="96" y="86"/>
                    <a:pt x="58" y="128"/>
                  </a:cubicBezTo>
                  <a:cubicBezTo>
                    <a:pt x="20" y="169"/>
                    <a:pt x="-4" y="225"/>
                    <a:pt x="1" y="281"/>
                  </a:cubicBezTo>
                  <a:lnTo>
                    <a:pt x="1" y="281"/>
                  </a:lnTo>
                  <a:cubicBezTo>
                    <a:pt x="1" y="289"/>
                    <a:pt x="5" y="297"/>
                    <a:pt x="8" y="304"/>
                  </a:cubicBezTo>
                  <a:cubicBezTo>
                    <a:pt x="10" y="307"/>
                    <a:pt x="12" y="310"/>
                    <a:pt x="14" y="313"/>
                  </a:cubicBezTo>
                  <a:cubicBezTo>
                    <a:pt x="36" y="333"/>
                    <a:pt x="69" y="308"/>
                    <a:pt x="90" y="28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7" name="Google Shape;567;p39"/>
            <p:cNvSpPr/>
            <p:nvPr/>
          </p:nvSpPr>
          <p:spPr>
            <a:xfrm>
              <a:off x="472005" y="1976261"/>
              <a:ext cx="676306" cy="248955"/>
            </a:xfrm>
            <a:custGeom>
              <a:rect b="b" l="l" r="r" t="t"/>
              <a:pathLst>
                <a:path extrusionOk="0" h="337" w="926">
                  <a:moveTo>
                    <a:pt x="228" y="270"/>
                  </a:moveTo>
                  <a:cubicBezTo>
                    <a:pt x="305" y="268"/>
                    <a:pt x="379" y="246"/>
                    <a:pt x="455" y="237"/>
                  </a:cubicBezTo>
                  <a:cubicBezTo>
                    <a:pt x="625" y="216"/>
                    <a:pt x="753" y="268"/>
                    <a:pt x="903" y="334"/>
                  </a:cubicBezTo>
                  <a:cubicBezTo>
                    <a:pt x="934" y="348"/>
                    <a:pt x="927" y="311"/>
                    <a:pt x="919" y="285"/>
                  </a:cubicBezTo>
                  <a:lnTo>
                    <a:pt x="919" y="285"/>
                  </a:lnTo>
                  <a:cubicBezTo>
                    <a:pt x="917" y="278"/>
                    <a:pt x="914" y="270"/>
                    <a:pt x="911" y="263"/>
                  </a:cubicBezTo>
                  <a:cubicBezTo>
                    <a:pt x="893" y="231"/>
                    <a:pt x="851" y="202"/>
                    <a:pt x="823" y="179"/>
                  </a:cubicBezTo>
                  <a:lnTo>
                    <a:pt x="823" y="179"/>
                  </a:lnTo>
                  <a:cubicBezTo>
                    <a:pt x="790" y="153"/>
                    <a:pt x="756" y="129"/>
                    <a:pt x="720" y="108"/>
                  </a:cubicBezTo>
                  <a:cubicBezTo>
                    <a:pt x="683" y="87"/>
                    <a:pt x="643" y="68"/>
                    <a:pt x="602" y="53"/>
                  </a:cubicBezTo>
                  <a:cubicBezTo>
                    <a:pt x="446" y="-6"/>
                    <a:pt x="271" y="-18"/>
                    <a:pt x="111" y="28"/>
                  </a:cubicBezTo>
                  <a:cubicBezTo>
                    <a:pt x="60" y="43"/>
                    <a:pt x="1" y="74"/>
                    <a:pt x="0" y="127"/>
                  </a:cubicBezTo>
                  <a:lnTo>
                    <a:pt x="0" y="127"/>
                  </a:lnTo>
                  <a:cubicBezTo>
                    <a:pt x="0" y="144"/>
                    <a:pt x="5" y="160"/>
                    <a:pt x="13" y="174"/>
                  </a:cubicBezTo>
                  <a:cubicBezTo>
                    <a:pt x="16" y="179"/>
                    <a:pt x="19" y="184"/>
                    <a:pt x="23" y="189"/>
                  </a:cubicBezTo>
                  <a:cubicBezTo>
                    <a:pt x="69" y="249"/>
                    <a:pt x="152" y="271"/>
                    <a:pt x="228" y="27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8" name="Google Shape;568;p39"/>
            <p:cNvSpPr/>
            <p:nvPr/>
          </p:nvSpPr>
          <p:spPr>
            <a:xfrm>
              <a:off x="798472" y="1747991"/>
              <a:ext cx="384165" cy="329478"/>
            </a:xfrm>
            <a:custGeom>
              <a:rect b="b" l="l" r="r" t="t"/>
              <a:pathLst>
                <a:path extrusionOk="0" h="446" w="526">
                  <a:moveTo>
                    <a:pt x="425" y="156"/>
                  </a:moveTo>
                  <a:cubicBezTo>
                    <a:pt x="378" y="97"/>
                    <a:pt x="320" y="45"/>
                    <a:pt x="250" y="18"/>
                  </a:cubicBezTo>
                  <a:cubicBezTo>
                    <a:pt x="180" y="-9"/>
                    <a:pt x="96" y="-7"/>
                    <a:pt x="34" y="37"/>
                  </a:cubicBezTo>
                  <a:cubicBezTo>
                    <a:pt x="19" y="48"/>
                    <a:pt x="5" y="62"/>
                    <a:pt x="1" y="81"/>
                  </a:cubicBezTo>
                  <a:cubicBezTo>
                    <a:pt x="-7" y="120"/>
                    <a:pt x="35" y="150"/>
                    <a:pt x="71" y="168"/>
                  </a:cubicBezTo>
                  <a:cubicBezTo>
                    <a:pt x="147" y="205"/>
                    <a:pt x="225" y="240"/>
                    <a:pt x="296" y="287"/>
                  </a:cubicBezTo>
                  <a:lnTo>
                    <a:pt x="296" y="287"/>
                  </a:lnTo>
                  <a:cubicBezTo>
                    <a:pt x="330" y="308"/>
                    <a:pt x="362" y="332"/>
                    <a:pt x="392" y="359"/>
                  </a:cubicBezTo>
                  <a:cubicBezTo>
                    <a:pt x="412" y="378"/>
                    <a:pt x="448" y="441"/>
                    <a:pt x="474" y="445"/>
                  </a:cubicBezTo>
                  <a:cubicBezTo>
                    <a:pt x="525" y="453"/>
                    <a:pt x="527" y="387"/>
                    <a:pt x="525" y="348"/>
                  </a:cubicBezTo>
                  <a:cubicBezTo>
                    <a:pt x="519" y="275"/>
                    <a:pt x="471" y="211"/>
                    <a:pt x="425" y="15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9" name="Google Shape;569;p39"/>
            <p:cNvSpPr/>
            <p:nvPr/>
          </p:nvSpPr>
          <p:spPr>
            <a:xfrm>
              <a:off x="1178255" y="1504945"/>
              <a:ext cx="208150" cy="540019"/>
            </a:xfrm>
            <a:custGeom>
              <a:rect b="b" l="l" r="r" t="t"/>
              <a:pathLst>
                <a:path extrusionOk="0" h="731" w="285">
                  <a:moveTo>
                    <a:pt x="251" y="9"/>
                  </a:moveTo>
                  <a:lnTo>
                    <a:pt x="251" y="9"/>
                  </a:lnTo>
                  <a:cubicBezTo>
                    <a:pt x="238" y="3"/>
                    <a:pt x="225" y="0"/>
                    <a:pt x="211" y="0"/>
                  </a:cubicBezTo>
                  <a:cubicBezTo>
                    <a:pt x="207" y="0"/>
                    <a:pt x="202" y="0"/>
                    <a:pt x="197" y="1"/>
                  </a:cubicBezTo>
                  <a:cubicBezTo>
                    <a:pt x="148" y="7"/>
                    <a:pt x="104" y="36"/>
                    <a:pt x="73" y="76"/>
                  </a:cubicBezTo>
                  <a:cubicBezTo>
                    <a:pt x="43" y="115"/>
                    <a:pt x="26" y="163"/>
                    <a:pt x="15" y="212"/>
                  </a:cubicBezTo>
                  <a:cubicBezTo>
                    <a:pt x="-20" y="365"/>
                    <a:pt x="8" y="538"/>
                    <a:pt x="60" y="685"/>
                  </a:cubicBezTo>
                  <a:cubicBezTo>
                    <a:pt x="69" y="709"/>
                    <a:pt x="90" y="748"/>
                    <a:pt x="120" y="724"/>
                  </a:cubicBezTo>
                  <a:lnTo>
                    <a:pt x="120" y="724"/>
                  </a:lnTo>
                  <a:cubicBezTo>
                    <a:pt x="124" y="721"/>
                    <a:pt x="127" y="718"/>
                    <a:pt x="129" y="714"/>
                  </a:cubicBezTo>
                  <a:cubicBezTo>
                    <a:pt x="130" y="711"/>
                    <a:pt x="131" y="709"/>
                    <a:pt x="132" y="707"/>
                  </a:cubicBezTo>
                  <a:cubicBezTo>
                    <a:pt x="144" y="678"/>
                    <a:pt x="141" y="629"/>
                    <a:pt x="140" y="608"/>
                  </a:cubicBezTo>
                  <a:cubicBezTo>
                    <a:pt x="129" y="476"/>
                    <a:pt x="131" y="334"/>
                    <a:pt x="206" y="225"/>
                  </a:cubicBezTo>
                  <a:cubicBezTo>
                    <a:pt x="230" y="190"/>
                    <a:pt x="261" y="160"/>
                    <a:pt x="277" y="121"/>
                  </a:cubicBezTo>
                  <a:cubicBezTo>
                    <a:pt x="293" y="81"/>
                    <a:pt x="287" y="30"/>
                    <a:pt x="251" y="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70" name="Google Shape;570;p39"/>
            <p:cNvGrpSpPr/>
            <p:nvPr/>
          </p:nvGrpSpPr>
          <p:grpSpPr>
            <a:xfrm>
              <a:off x="2225241" y="2809522"/>
              <a:ext cx="1898345" cy="961534"/>
              <a:chOff x="2149041" y="2479463"/>
              <a:chExt cx="1898345" cy="961534"/>
            </a:xfrm>
          </p:grpSpPr>
          <p:sp>
            <p:nvSpPr>
              <p:cNvPr id="571" name="Google Shape;571;p39"/>
              <p:cNvSpPr/>
              <p:nvPr/>
            </p:nvSpPr>
            <p:spPr>
              <a:xfrm>
                <a:off x="2149041" y="2479463"/>
                <a:ext cx="158255" cy="167127"/>
              </a:xfrm>
              <a:custGeom>
                <a:rect b="b" l="l" r="r" t="t"/>
                <a:pathLst>
                  <a:path extrusionOk="0" h="227" w="214">
                    <a:moveTo>
                      <a:pt x="0" y="106"/>
                    </a:moveTo>
                    <a:lnTo>
                      <a:pt x="0" y="120"/>
                    </a:lnTo>
                    <a:lnTo>
                      <a:pt x="0" y="120"/>
                    </a:lnTo>
                    <a:cubicBezTo>
                      <a:pt x="1" y="138"/>
                      <a:pt x="6" y="157"/>
                      <a:pt x="15" y="172"/>
                    </a:cubicBezTo>
                    <a:cubicBezTo>
                      <a:pt x="25" y="189"/>
                      <a:pt x="38" y="203"/>
                      <a:pt x="55" y="212"/>
                    </a:cubicBezTo>
                    <a:cubicBezTo>
                      <a:pt x="71" y="222"/>
                      <a:pt x="89" y="226"/>
                      <a:pt x="107" y="227"/>
                    </a:cubicBezTo>
                    <a:lnTo>
                      <a:pt x="136" y="223"/>
                    </a:lnTo>
                    <a:lnTo>
                      <a:pt x="136" y="223"/>
                    </a:lnTo>
                    <a:cubicBezTo>
                      <a:pt x="144" y="220"/>
                      <a:pt x="153" y="217"/>
                      <a:pt x="161" y="212"/>
                    </a:cubicBezTo>
                    <a:cubicBezTo>
                      <a:pt x="169" y="208"/>
                      <a:pt x="176" y="202"/>
                      <a:pt x="183" y="195"/>
                    </a:cubicBezTo>
                    <a:lnTo>
                      <a:pt x="199" y="174"/>
                    </a:lnTo>
                    <a:lnTo>
                      <a:pt x="199" y="174"/>
                    </a:lnTo>
                    <a:cubicBezTo>
                      <a:pt x="200" y="174"/>
                      <a:pt x="200" y="173"/>
                      <a:pt x="200" y="173"/>
                    </a:cubicBezTo>
                    <a:cubicBezTo>
                      <a:pt x="209" y="157"/>
                      <a:pt x="214" y="139"/>
                      <a:pt x="214" y="120"/>
                    </a:cubicBezTo>
                    <a:lnTo>
                      <a:pt x="214" y="120"/>
                    </a:lnTo>
                    <a:lnTo>
                      <a:pt x="214" y="106"/>
                    </a:lnTo>
                    <a:lnTo>
                      <a:pt x="214" y="106"/>
                    </a:lnTo>
                    <a:cubicBezTo>
                      <a:pt x="214" y="88"/>
                      <a:pt x="209" y="71"/>
                      <a:pt x="199" y="54"/>
                    </a:cubicBezTo>
                    <a:cubicBezTo>
                      <a:pt x="190" y="39"/>
                      <a:pt x="176" y="24"/>
                      <a:pt x="159" y="15"/>
                    </a:cubicBezTo>
                    <a:cubicBezTo>
                      <a:pt x="143" y="5"/>
                      <a:pt x="126" y="1"/>
                      <a:pt x="107" y="0"/>
                    </a:cubicBezTo>
                    <a:lnTo>
                      <a:pt x="79" y="4"/>
                    </a:lnTo>
                    <a:lnTo>
                      <a:pt x="79" y="4"/>
                    </a:lnTo>
                    <a:cubicBezTo>
                      <a:pt x="70" y="7"/>
                      <a:pt x="62" y="10"/>
                      <a:pt x="54" y="15"/>
                    </a:cubicBezTo>
                    <a:cubicBezTo>
                      <a:pt x="46" y="19"/>
                      <a:pt x="38" y="25"/>
                      <a:pt x="32" y="32"/>
                    </a:cubicBezTo>
                    <a:cubicBezTo>
                      <a:pt x="26" y="39"/>
                      <a:pt x="21" y="45"/>
                      <a:pt x="15" y="52"/>
                    </a:cubicBezTo>
                    <a:lnTo>
                      <a:pt x="15" y="52"/>
                    </a:lnTo>
                    <a:cubicBezTo>
                      <a:pt x="15" y="53"/>
                      <a:pt x="15" y="53"/>
                      <a:pt x="15" y="53"/>
                    </a:cubicBezTo>
                    <a:cubicBezTo>
                      <a:pt x="5" y="69"/>
                      <a:pt x="0" y="88"/>
                      <a:pt x="0" y="10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1" anchor="ctr" bIns="36700" lIns="90000" spcFirstLastPara="1" rIns="90000" wrap="square" tIns="36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2" name="Google Shape;572;p39"/>
              <p:cNvSpPr/>
              <p:nvPr/>
            </p:nvSpPr>
            <p:spPr>
              <a:xfrm>
                <a:off x="2218585" y="2787212"/>
                <a:ext cx="152339" cy="157556"/>
              </a:xfrm>
              <a:custGeom>
                <a:rect b="b" l="l" r="r" t="t"/>
                <a:pathLst>
                  <a:path extrusionOk="0" h="214" w="206">
                    <a:moveTo>
                      <a:pt x="103" y="214"/>
                    </a:moveTo>
                    <a:cubicBezTo>
                      <a:pt x="240" y="214"/>
                      <a:pt x="241" y="0"/>
                      <a:pt x="103" y="0"/>
                    </a:cubicBezTo>
                    <a:cubicBezTo>
                      <a:pt x="-34" y="0"/>
                      <a:pt x="-35" y="214"/>
                      <a:pt x="103" y="21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1" anchor="ctr" bIns="32025" lIns="90000" spcFirstLastPara="1" rIns="90000" wrap="square" tIns="320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3" name="Google Shape;573;p39"/>
              <p:cNvSpPr/>
              <p:nvPr/>
            </p:nvSpPr>
            <p:spPr>
              <a:xfrm>
                <a:off x="2485489" y="2718460"/>
                <a:ext cx="152339" cy="157556"/>
              </a:xfrm>
              <a:custGeom>
                <a:rect b="b" l="l" r="r" t="t"/>
                <a:pathLst>
                  <a:path extrusionOk="0" h="214" w="206">
                    <a:moveTo>
                      <a:pt x="103" y="214"/>
                    </a:moveTo>
                    <a:cubicBezTo>
                      <a:pt x="240" y="214"/>
                      <a:pt x="241" y="0"/>
                      <a:pt x="103" y="0"/>
                    </a:cubicBezTo>
                    <a:cubicBezTo>
                      <a:pt x="-34" y="0"/>
                      <a:pt x="-35" y="214"/>
                      <a:pt x="103" y="21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1" anchor="ctr" bIns="32025" lIns="90000" spcFirstLastPara="1" rIns="90000" wrap="square" tIns="320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4" name="Google Shape;574;p39"/>
              <p:cNvSpPr/>
              <p:nvPr/>
            </p:nvSpPr>
            <p:spPr>
              <a:xfrm>
                <a:off x="2385714" y="3045634"/>
                <a:ext cx="166389" cy="167127"/>
              </a:xfrm>
              <a:custGeom>
                <a:rect b="b" l="l" r="r" t="t"/>
                <a:pathLst>
                  <a:path extrusionOk="0" h="227" w="225">
                    <a:moveTo>
                      <a:pt x="44" y="31"/>
                    </a:moveTo>
                    <a:lnTo>
                      <a:pt x="31" y="45"/>
                    </a:lnTo>
                    <a:lnTo>
                      <a:pt x="31" y="45"/>
                    </a:lnTo>
                    <a:cubicBezTo>
                      <a:pt x="25" y="50"/>
                      <a:pt x="19" y="57"/>
                      <a:pt x="15" y="64"/>
                    </a:cubicBezTo>
                    <a:cubicBezTo>
                      <a:pt x="13" y="69"/>
                      <a:pt x="10" y="74"/>
                      <a:pt x="9" y="79"/>
                    </a:cubicBezTo>
                    <a:lnTo>
                      <a:pt x="9" y="79"/>
                    </a:lnTo>
                    <a:cubicBezTo>
                      <a:pt x="3" y="92"/>
                      <a:pt x="0" y="106"/>
                      <a:pt x="0" y="120"/>
                    </a:cubicBezTo>
                    <a:cubicBezTo>
                      <a:pt x="0" y="139"/>
                      <a:pt x="6" y="158"/>
                      <a:pt x="15" y="175"/>
                    </a:cubicBezTo>
                    <a:cubicBezTo>
                      <a:pt x="19" y="183"/>
                      <a:pt x="25" y="189"/>
                      <a:pt x="31" y="196"/>
                    </a:cubicBezTo>
                    <a:lnTo>
                      <a:pt x="52" y="212"/>
                    </a:lnTo>
                    <a:lnTo>
                      <a:pt x="52" y="212"/>
                    </a:lnTo>
                    <a:cubicBezTo>
                      <a:pt x="52" y="213"/>
                      <a:pt x="53" y="213"/>
                      <a:pt x="53" y="213"/>
                    </a:cubicBezTo>
                    <a:cubicBezTo>
                      <a:pt x="69" y="222"/>
                      <a:pt x="87" y="227"/>
                      <a:pt x="106" y="227"/>
                    </a:cubicBezTo>
                    <a:lnTo>
                      <a:pt x="106" y="227"/>
                    </a:lnTo>
                    <a:lnTo>
                      <a:pt x="135" y="223"/>
                    </a:lnTo>
                    <a:lnTo>
                      <a:pt x="135" y="223"/>
                    </a:lnTo>
                    <a:cubicBezTo>
                      <a:pt x="143" y="221"/>
                      <a:pt x="152" y="217"/>
                      <a:pt x="159" y="213"/>
                    </a:cubicBezTo>
                    <a:cubicBezTo>
                      <a:pt x="168" y="208"/>
                      <a:pt x="175" y="202"/>
                      <a:pt x="182" y="196"/>
                    </a:cubicBezTo>
                    <a:cubicBezTo>
                      <a:pt x="186" y="191"/>
                      <a:pt x="190" y="187"/>
                      <a:pt x="195" y="182"/>
                    </a:cubicBezTo>
                    <a:lnTo>
                      <a:pt x="195" y="182"/>
                    </a:lnTo>
                    <a:cubicBezTo>
                      <a:pt x="201" y="177"/>
                      <a:pt x="206" y="170"/>
                      <a:pt x="210" y="163"/>
                    </a:cubicBezTo>
                    <a:cubicBezTo>
                      <a:pt x="213" y="158"/>
                      <a:pt x="216" y="153"/>
                      <a:pt x="217" y="148"/>
                    </a:cubicBezTo>
                    <a:lnTo>
                      <a:pt x="217" y="148"/>
                    </a:lnTo>
                    <a:cubicBezTo>
                      <a:pt x="223" y="135"/>
                      <a:pt x="225" y="121"/>
                      <a:pt x="225" y="107"/>
                    </a:cubicBezTo>
                    <a:cubicBezTo>
                      <a:pt x="225" y="87"/>
                      <a:pt x="220" y="68"/>
                      <a:pt x="211" y="52"/>
                    </a:cubicBezTo>
                    <a:cubicBezTo>
                      <a:pt x="206" y="44"/>
                      <a:pt x="201" y="37"/>
                      <a:pt x="195" y="31"/>
                    </a:cubicBezTo>
                    <a:lnTo>
                      <a:pt x="174" y="14"/>
                    </a:lnTo>
                    <a:lnTo>
                      <a:pt x="174" y="14"/>
                    </a:lnTo>
                    <a:lnTo>
                      <a:pt x="173" y="14"/>
                    </a:lnTo>
                    <a:cubicBezTo>
                      <a:pt x="157" y="5"/>
                      <a:pt x="139" y="0"/>
                      <a:pt x="120" y="0"/>
                    </a:cubicBezTo>
                    <a:lnTo>
                      <a:pt x="91" y="4"/>
                    </a:lnTo>
                    <a:lnTo>
                      <a:pt x="91" y="4"/>
                    </a:lnTo>
                    <a:cubicBezTo>
                      <a:pt x="83" y="6"/>
                      <a:pt x="74" y="10"/>
                      <a:pt x="66" y="14"/>
                    </a:cubicBezTo>
                    <a:cubicBezTo>
                      <a:pt x="58" y="19"/>
                      <a:pt x="51" y="25"/>
                      <a:pt x="44" y="3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1" anchor="ctr" bIns="36700" lIns="90000" spcFirstLastPara="1" rIns="90000" wrap="square" tIns="36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5" name="Google Shape;575;p39"/>
              <p:cNvSpPr/>
              <p:nvPr/>
            </p:nvSpPr>
            <p:spPr>
              <a:xfrm>
                <a:off x="2724408" y="2916055"/>
                <a:ext cx="158255" cy="167863"/>
              </a:xfrm>
              <a:custGeom>
                <a:rect b="b" l="l" r="r" t="t"/>
                <a:pathLst>
                  <a:path extrusionOk="0" h="228" w="214">
                    <a:moveTo>
                      <a:pt x="0" y="107"/>
                    </a:moveTo>
                    <a:lnTo>
                      <a:pt x="0" y="121"/>
                    </a:lnTo>
                    <a:lnTo>
                      <a:pt x="0" y="121"/>
                    </a:lnTo>
                    <a:cubicBezTo>
                      <a:pt x="1" y="139"/>
                      <a:pt x="6" y="158"/>
                      <a:pt x="15" y="173"/>
                    </a:cubicBezTo>
                    <a:cubicBezTo>
                      <a:pt x="25" y="190"/>
                      <a:pt x="38" y="204"/>
                      <a:pt x="55" y="213"/>
                    </a:cubicBezTo>
                    <a:cubicBezTo>
                      <a:pt x="71" y="223"/>
                      <a:pt x="89" y="227"/>
                      <a:pt x="107" y="228"/>
                    </a:cubicBezTo>
                    <a:lnTo>
                      <a:pt x="135" y="224"/>
                    </a:lnTo>
                    <a:lnTo>
                      <a:pt x="135" y="224"/>
                    </a:lnTo>
                    <a:cubicBezTo>
                      <a:pt x="144" y="221"/>
                      <a:pt x="153" y="218"/>
                      <a:pt x="161" y="213"/>
                    </a:cubicBezTo>
                    <a:cubicBezTo>
                      <a:pt x="169" y="209"/>
                      <a:pt x="176" y="203"/>
                      <a:pt x="183" y="196"/>
                    </a:cubicBezTo>
                    <a:lnTo>
                      <a:pt x="199" y="175"/>
                    </a:lnTo>
                    <a:lnTo>
                      <a:pt x="199" y="175"/>
                    </a:lnTo>
                    <a:cubicBezTo>
                      <a:pt x="200" y="174"/>
                      <a:pt x="200" y="174"/>
                      <a:pt x="200" y="174"/>
                    </a:cubicBezTo>
                    <a:cubicBezTo>
                      <a:pt x="209" y="158"/>
                      <a:pt x="214" y="139"/>
                      <a:pt x="214" y="121"/>
                    </a:cubicBezTo>
                    <a:lnTo>
                      <a:pt x="214" y="121"/>
                    </a:lnTo>
                    <a:lnTo>
                      <a:pt x="214" y="107"/>
                    </a:lnTo>
                    <a:lnTo>
                      <a:pt x="214" y="107"/>
                    </a:lnTo>
                    <a:cubicBezTo>
                      <a:pt x="214" y="106"/>
                      <a:pt x="214" y="105"/>
                      <a:pt x="214" y="104"/>
                    </a:cubicBezTo>
                    <a:cubicBezTo>
                      <a:pt x="214" y="91"/>
                      <a:pt x="211" y="78"/>
                      <a:pt x="205" y="66"/>
                    </a:cubicBezTo>
                    <a:lnTo>
                      <a:pt x="205" y="66"/>
                    </a:lnTo>
                    <a:cubicBezTo>
                      <a:pt x="203" y="61"/>
                      <a:pt x="201" y="57"/>
                      <a:pt x="198" y="51"/>
                    </a:cubicBezTo>
                    <a:cubicBezTo>
                      <a:pt x="190" y="38"/>
                      <a:pt x="178" y="25"/>
                      <a:pt x="163" y="16"/>
                    </a:cubicBezTo>
                    <a:cubicBezTo>
                      <a:pt x="159" y="14"/>
                      <a:pt x="153" y="11"/>
                      <a:pt x="148" y="10"/>
                    </a:cubicBezTo>
                    <a:lnTo>
                      <a:pt x="148" y="10"/>
                    </a:lnTo>
                    <a:cubicBezTo>
                      <a:pt x="137" y="3"/>
                      <a:pt x="124" y="0"/>
                      <a:pt x="111" y="0"/>
                    </a:cubicBezTo>
                    <a:cubicBezTo>
                      <a:pt x="109" y="0"/>
                      <a:pt x="108" y="0"/>
                      <a:pt x="107" y="0"/>
                    </a:cubicBezTo>
                    <a:lnTo>
                      <a:pt x="79" y="4"/>
                    </a:lnTo>
                    <a:lnTo>
                      <a:pt x="79" y="4"/>
                    </a:lnTo>
                    <a:cubicBezTo>
                      <a:pt x="70" y="7"/>
                      <a:pt x="62" y="11"/>
                      <a:pt x="54" y="15"/>
                    </a:cubicBezTo>
                    <a:cubicBezTo>
                      <a:pt x="46" y="20"/>
                      <a:pt x="38" y="25"/>
                      <a:pt x="32" y="32"/>
                    </a:cubicBezTo>
                    <a:cubicBezTo>
                      <a:pt x="26" y="39"/>
                      <a:pt x="20" y="46"/>
                      <a:pt x="15" y="53"/>
                    </a:cubicBezTo>
                    <a:lnTo>
                      <a:pt x="15" y="53"/>
                    </a:lnTo>
                    <a:cubicBezTo>
                      <a:pt x="15" y="54"/>
                      <a:pt x="15" y="54"/>
                      <a:pt x="15" y="54"/>
                    </a:cubicBezTo>
                    <a:cubicBezTo>
                      <a:pt x="5" y="70"/>
                      <a:pt x="0" y="88"/>
                      <a:pt x="0" y="107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1" anchor="ctr" bIns="37075" lIns="90000" spcFirstLastPara="1" rIns="90000" wrap="square" tIns="37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6" name="Google Shape;576;p39"/>
              <p:cNvSpPr/>
              <p:nvPr/>
            </p:nvSpPr>
            <p:spPr>
              <a:xfrm>
                <a:off x="3034261" y="2806355"/>
                <a:ext cx="157515" cy="167863"/>
              </a:xfrm>
              <a:custGeom>
                <a:rect b="b" l="l" r="r" t="t"/>
                <a:pathLst>
                  <a:path extrusionOk="0" h="228" w="213">
                    <a:moveTo>
                      <a:pt x="0" y="108"/>
                    </a:moveTo>
                    <a:lnTo>
                      <a:pt x="0" y="121"/>
                    </a:lnTo>
                    <a:lnTo>
                      <a:pt x="0" y="121"/>
                    </a:lnTo>
                    <a:cubicBezTo>
                      <a:pt x="0" y="140"/>
                      <a:pt x="5" y="158"/>
                      <a:pt x="14" y="173"/>
                    </a:cubicBezTo>
                    <a:cubicBezTo>
                      <a:pt x="24" y="191"/>
                      <a:pt x="39" y="204"/>
                      <a:pt x="55" y="213"/>
                    </a:cubicBezTo>
                    <a:cubicBezTo>
                      <a:pt x="71" y="223"/>
                      <a:pt x="88" y="228"/>
                      <a:pt x="107" y="228"/>
                    </a:cubicBezTo>
                    <a:lnTo>
                      <a:pt x="135" y="224"/>
                    </a:lnTo>
                    <a:lnTo>
                      <a:pt x="135" y="224"/>
                    </a:lnTo>
                    <a:cubicBezTo>
                      <a:pt x="144" y="222"/>
                      <a:pt x="152" y="219"/>
                      <a:pt x="160" y="214"/>
                    </a:cubicBezTo>
                    <a:cubicBezTo>
                      <a:pt x="168" y="210"/>
                      <a:pt x="175" y="203"/>
                      <a:pt x="182" y="197"/>
                    </a:cubicBezTo>
                    <a:lnTo>
                      <a:pt x="199" y="175"/>
                    </a:lnTo>
                    <a:lnTo>
                      <a:pt x="199" y="175"/>
                    </a:lnTo>
                    <a:lnTo>
                      <a:pt x="199" y="175"/>
                    </a:lnTo>
                    <a:cubicBezTo>
                      <a:pt x="209" y="158"/>
                      <a:pt x="213" y="140"/>
                      <a:pt x="213" y="121"/>
                    </a:cubicBezTo>
                    <a:lnTo>
                      <a:pt x="213" y="108"/>
                    </a:lnTo>
                    <a:lnTo>
                      <a:pt x="213" y="108"/>
                    </a:lnTo>
                    <a:cubicBezTo>
                      <a:pt x="213" y="89"/>
                      <a:pt x="209" y="71"/>
                      <a:pt x="199" y="55"/>
                    </a:cubicBezTo>
                    <a:cubicBezTo>
                      <a:pt x="190" y="39"/>
                      <a:pt x="175" y="25"/>
                      <a:pt x="159" y="15"/>
                    </a:cubicBezTo>
                    <a:cubicBezTo>
                      <a:pt x="143" y="6"/>
                      <a:pt x="125" y="1"/>
                      <a:pt x="107" y="0"/>
                    </a:cubicBezTo>
                    <a:lnTo>
                      <a:pt x="78" y="4"/>
                    </a:lnTo>
                    <a:lnTo>
                      <a:pt x="78" y="4"/>
                    </a:lnTo>
                    <a:cubicBezTo>
                      <a:pt x="69" y="7"/>
                      <a:pt x="61" y="11"/>
                      <a:pt x="53" y="15"/>
                    </a:cubicBezTo>
                    <a:cubicBezTo>
                      <a:pt x="45" y="20"/>
                      <a:pt x="38" y="25"/>
                      <a:pt x="31" y="32"/>
                    </a:cubicBezTo>
                    <a:lnTo>
                      <a:pt x="14" y="53"/>
                    </a:lnTo>
                    <a:lnTo>
                      <a:pt x="14" y="53"/>
                    </a:lnTo>
                    <a:cubicBezTo>
                      <a:pt x="14" y="54"/>
                      <a:pt x="14" y="54"/>
                      <a:pt x="14" y="54"/>
                    </a:cubicBezTo>
                    <a:cubicBezTo>
                      <a:pt x="5" y="70"/>
                      <a:pt x="0" y="89"/>
                      <a:pt x="0" y="107"/>
                    </a:cubicBezTo>
                    <a:lnTo>
                      <a:pt x="0" y="107"/>
                    </a:lnTo>
                    <a:lnTo>
                      <a:pt x="0" y="10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1" anchor="ctr" bIns="37075" lIns="90000" spcFirstLastPara="1" rIns="90000" wrap="square" tIns="37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7" name="Google Shape;577;p39"/>
              <p:cNvSpPr/>
              <p:nvPr/>
            </p:nvSpPr>
            <p:spPr>
              <a:xfrm>
                <a:off x="3086766" y="3055205"/>
                <a:ext cx="153078" cy="157556"/>
              </a:xfrm>
              <a:custGeom>
                <a:rect b="b" l="l" r="r" t="t"/>
                <a:pathLst>
                  <a:path extrusionOk="0" h="214" w="207">
                    <a:moveTo>
                      <a:pt x="103" y="214"/>
                    </a:moveTo>
                    <a:cubicBezTo>
                      <a:pt x="241" y="214"/>
                      <a:pt x="241" y="0"/>
                      <a:pt x="103" y="0"/>
                    </a:cubicBezTo>
                    <a:cubicBezTo>
                      <a:pt x="-35" y="0"/>
                      <a:pt x="-35" y="214"/>
                      <a:pt x="103" y="21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1" anchor="ctr" bIns="32025" lIns="90000" spcFirstLastPara="1" rIns="90000" wrap="square" tIns="320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8" name="Google Shape;578;p39"/>
              <p:cNvSpPr/>
              <p:nvPr/>
            </p:nvSpPr>
            <p:spPr>
              <a:xfrm>
                <a:off x="3356686" y="2876298"/>
                <a:ext cx="152339" cy="157556"/>
              </a:xfrm>
              <a:custGeom>
                <a:rect b="b" l="l" r="r" t="t"/>
                <a:pathLst>
                  <a:path extrusionOk="0" h="214" w="206">
                    <a:moveTo>
                      <a:pt x="103" y="214"/>
                    </a:moveTo>
                    <a:cubicBezTo>
                      <a:pt x="240" y="214"/>
                      <a:pt x="241" y="0"/>
                      <a:pt x="103" y="0"/>
                    </a:cubicBezTo>
                    <a:cubicBezTo>
                      <a:pt x="-34" y="0"/>
                      <a:pt x="-35" y="214"/>
                      <a:pt x="103" y="21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1" anchor="ctr" bIns="32025" lIns="90000" spcFirstLastPara="1" rIns="90000" wrap="square" tIns="320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9" name="Google Shape;579;p39"/>
              <p:cNvSpPr/>
              <p:nvPr/>
            </p:nvSpPr>
            <p:spPr>
              <a:xfrm>
                <a:off x="3433594" y="3114841"/>
                <a:ext cx="167129" cy="167863"/>
              </a:xfrm>
              <a:custGeom>
                <a:rect b="b" l="l" r="r" t="t"/>
                <a:pathLst>
                  <a:path extrusionOk="0" h="228" w="226">
                    <a:moveTo>
                      <a:pt x="44" y="32"/>
                    </a:moveTo>
                    <a:lnTo>
                      <a:pt x="31" y="45"/>
                    </a:lnTo>
                    <a:lnTo>
                      <a:pt x="31" y="45"/>
                    </a:lnTo>
                    <a:cubicBezTo>
                      <a:pt x="25" y="51"/>
                      <a:pt x="20" y="57"/>
                      <a:pt x="16" y="64"/>
                    </a:cubicBezTo>
                    <a:cubicBezTo>
                      <a:pt x="13" y="69"/>
                      <a:pt x="11" y="74"/>
                      <a:pt x="9" y="80"/>
                    </a:cubicBezTo>
                    <a:lnTo>
                      <a:pt x="9" y="80"/>
                    </a:lnTo>
                    <a:cubicBezTo>
                      <a:pt x="3" y="92"/>
                      <a:pt x="0" y="107"/>
                      <a:pt x="0" y="121"/>
                    </a:cubicBezTo>
                    <a:cubicBezTo>
                      <a:pt x="0" y="136"/>
                      <a:pt x="3" y="149"/>
                      <a:pt x="9" y="162"/>
                    </a:cubicBezTo>
                    <a:lnTo>
                      <a:pt x="9" y="162"/>
                    </a:lnTo>
                    <a:cubicBezTo>
                      <a:pt x="11" y="167"/>
                      <a:pt x="13" y="172"/>
                      <a:pt x="16" y="177"/>
                    </a:cubicBezTo>
                    <a:cubicBezTo>
                      <a:pt x="20" y="184"/>
                      <a:pt x="25" y="191"/>
                      <a:pt x="31" y="196"/>
                    </a:cubicBezTo>
                    <a:lnTo>
                      <a:pt x="53" y="213"/>
                    </a:lnTo>
                    <a:lnTo>
                      <a:pt x="53" y="213"/>
                    </a:lnTo>
                    <a:lnTo>
                      <a:pt x="53" y="213"/>
                    </a:lnTo>
                    <a:cubicBezTo>
                      <a:pt x="69" y="223"/>
                      <a:pt x="88" y="228"/>
                      <a:pt x="106" y="228"/>
                    </a:cubicBezTo>
                    <a:lnTo>
                      <a:pt x="135" y="224"/>
                    </a:lnTo>
                    <a:lnTo>
                      <a:pt x="135" y="224"/>
                    </a:lnTo>
                    <a:cubicBezTo>
                      <a:pt x="144" y="221"/>
                      <a:pt x="152" y="218"/>
                      <a:pt x="160" y="213"/>
                    </a:cubicBezTo>
                    <a:cubicBezTo>
                      <a:pt x="168" y="209"/>
                      <a:pt x="175" y="203"/>
                      <a:pt x="182" y="196"/>
                    </a:cubicBezTo>
                    <a:lnTo>
                      <a:pt x="196" y="183"/>
                    </a:lnTo>
                    <a:lnTo>
                      <a:pt x="196" y="183"/>
                    </a:lnTo>
                    <a:cubicBezTo>
                      <a:pt x="201" y="177"/>
                      <a:pt x="207" y="170"/>
                      <a:pt x="211" y="162"/>
                    </a:cubicBezTo>
                    <a:cubicBezTo>
                      <a:pt x="221" y="145"/>
                      <a:pt x="226" y="126"/>
                      <a:pt x="226" y="107"/>
                    </a:cubicBezTo>
                    <a:cubicBezTo>
                      <a:pt x="226" y="88"/>
                      <a:pt x="221" y="69"/>
                      <a:pt x="211" y="52"/>
                    </a:cubicBezTo>
                    <a:cubicBezTo>
                      <a:pt x="207" y="45"/>
                      <a:pt x="201" y="38"/>
                      <a:pt x="196" y="32"/>
                    </a:cubicBezTo>
                    <a:lnTo>
                      <a:pt x="174" y="15"/>
                    </a:lnTo>
                    <a:lnTo>
                      <a:pt x="174" y="15"/>
                    </a:lnTo>
                    <a:lnTo>
                      <a:pt x="173" y="15"/>
                    </a:lnTo>
                    <a:cubicBezTo>
                      <a:pt x="157" y="5"/>
                      <a:pt x="139" y="0"/>
                      <a:pt x="120" y="0"/>
                    </a:cubicBezTo>
                    <a:lnTo>
                      <a:pt x="120" y="0"/>
                    </a:lnTo>
                    <a:lnTo>
                      <a:pt x="92" y="4"/>
                    </a:lnTo>
                    <a:lnTo>
                      <a:pt x="92" y="4"/>
                    </a:lnTo>
                    <a:cubicBezTo>
                      <a:pt x="83" y="7"/>
                      <a:pt x="75" y="11"/>
                      <a:pt x="67" y="15"/>
                    </a:cubicBezTo>
                    <a:cubicBezTo>
                      <a:pt x="59" y="20"/>
                      <a:pt x="51" y="25"/>
                      <a:pt x="44" y="3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1" anchor="ctr" bIns="37075" lIns="90000" spcFirstLastPara="1" rIns="90000" wrap="square" tIns="37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0" name="Google Shape;580;p39"/>
              <p:cNvSpPr/>
              <p:nvPr/>
            </p:nvSpPr>
            <p:spPr>
              <a:xfrm>
                <a:off x="3665800" y="2946241"/>
                <a:ext cx="152339" cy="157556"/>
              </a:xfrm>
              <a:custGeom>
                <a:rect b="b" l="l" r="r" t="t"/>
                <a:pathLst>
                  <a:path extrusionOk="0" h="214" w="206">
                    <a:moveTo>
                      <a:pt x="103" y="214"/>
                    </a:moveTo>
                    <a:cubicBezTo>
                      <a:pt x="240" y="214"/>
                      <a:pt x="241" y="0"/>
                      <a:pt x="103" y="0"/>
                    </a:cubicBezTo>
                    <a:cubicBezTo>
                      <a:pt x="-35" y="0"/>
                      <a:pt x="-35" y="214"/>
                      <a:pt x="103" y="21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1" anchor="ctr" bIns="32025" lIns="90000" spcFirstLastPara="1" rIns="90000" wrap="square" tIns="320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1" name="Google Shape;581;p39"/>
              <p:cNvSpPr/>
              <p:nvPr/>
            </p:nvSpPr>
            <p:spPr>
              <a:xfrm>
                <a:off x="3765633" y="3284177"/>
                <a:ext cx="152339" cy="156820"/>
              </a:xfrm>
              <a:custGeom>
                <a:rect b="b" l="l" r="r" t="t"/>
                <a:pathLst>
                  <a:path extrusionOk="0" h="213" w="206">
                    <a:moveTo>
                      <a:pt x="103" y="213"/>
                    </a:moveTo>
                    <a:cubicBezTo>
                      <a:pt x="240" y="213"/>
                      <a:pt x="241" y="0"/>
                      <a:pt x="103" y="0"/>
                    </a:cubicBezTo>
                    <a:cubicBezTo>
                      <a:pt x="-35" y="0"/>
                      <a:pt x="-35" y="213"/>
                      <a:pt x="103" y="21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1" anchor="ctr" bIns="31675" lIns="90000" spcFirstLastPara="1" rIns="90000" wrap="square" tIns="31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2" name="Google Shape;582;p39"/>
              <p:cNvSpPr/>
              <p:nvPr/>
            </p:nvSpPr>
            <p:spPr>
              <a:xfrm>
                <a:off x="3895047" y="3114841"/>
                <a:ext cx="152339" cy="157556"/>
              </a:xfrm>
              <a:custGeom>
                <a:rect b="b" l="l" r="r" t="t"/>
                <a:pathLst>
                  <a:path extrusionOk="0" h="214" w="206">
                    <a:moveTo>
                      <a:pt x="103" y="214"/>
                    </a:moveTo>
                    <a:cubicBezTo>
                      <a:pt x="241" y="214"/>
                      <a:pt x="241" y="0"/>
                      <a:pt x="103" y="0"/>
                    </a:cubicBezTo>
                    <a:cubicBezTo>
                      <a:pt x="-34" y="0"/>
                      <a:pt x="-34" y="214"/>
                      <a:pt x="103" y="21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1" anchor="ctr" bIns="32025" lIns="90000" spcFirstLastPara="1" rIns="90000" wrap="square" tIns="320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83" name="Google Shape;583;p39"/>
            <p:cNvGrpSpPr/>
            <p:nvPr/>
          </p:nvGrpSpPr>
          <p:grpSpPr>
            <a:xfrm>
              <a:off x="2476882" y="1724226"/>
              <a:ext cx="1371609" cy="1330475"/>
              <a:chOff x="325800" y="1887480"/>
              <a:chExt cx="627480" cy="612360"/>
            </a:xfrm>
          </p:grpSpPr>
          <p:sp>
            <p:nvSpPr>
              <p:cNvPr id="584" name="Google Shape;584;p39"/>
              <p:cNvSpPr/>
              <p:nvPr/>
            </p:nvSpPr>
            <p:spPr>
              <a:xfrm>
                <a:off x="583920" y="2127960"/>
                <a:ext cx="129600" cy="130680"/>
              </a:xfrm>
              <a:custGeom>
                <a:rect b="b" l="l" r="r" t="t"/>
                <a:pathLst>
                  <a:path extrusionOk="0" h="363" w="360">
                    <a:moveTo>
                      <a:pt x="299" y="311"/>
                    </a:moveTo>
                    <a:cubicBezTo>
                      <a:pt x="419" y="209"/>
                      <a:pt x="350" y="11"/>
                      <a:pt x="199" y="0"/>
                    </a:cubicBezTo>
                    <a:lnTo>
                      <a:pt x="199" y="0"/>
                    </a:lnTo>
                    <a:cubicBezTo>
                      <a:pt x="195" y="0"/>
                      <a:pt x="191" y="0"/>
                      <a:pt x="187" y="0"/>
                    </a:cubicBezTo>
                    <a:cubicBezTo>
                      <a:pt x="154" y="0"/>
                      <a:pt x="121" y="8"/>
                      <a:pt x="93" y="25"/>
                    </a:cubicBezTo>
                    <a:cubicBezTo>
                      <a:pt x="64" y="41"/>
                      <a:pt x="41" y="65"/>
                      <a:pt x="24" y="94"/>
                    </a:cubicBezTo>
                    <a:cubicBezTo>
                      <a:pt x="15" y="109"/>
                      <a:pt x="9" y="126"/>
                      <a:pt x="4" y="144"/>
                    </a:cubicBezTo>
                    <a:lnTo>
                      <a:pt x="4" y="144"/>
                    </a:lnTo>
                    <a:cubicBezTo>
                      <a:pt x="2" y="157"/>
                      <a:pt x="0" y="170"/>
                      <a:pt x="0" y="184"/>
                    </a:cubicBezTo>
                    <a:cubicBezTo>
                      <a:pt x="0" y="219"/>
                      <a:pt x="9" y="253"/>
                      <a:pt x="27" y="284"/>
                    </a:cubicBezTo>
                    <a:cubicBezTo>
                      <a:pt x="30" y="289"/>
                      <a:pt x="33" y="293"/>
                      <a:pt x="36" y="298"/>
                    </a:cubicBezTo>
                    <a:lnTo>
                      <a:pt x="36" y="298"/>
                    </a:lnTo>
                    <a:cubicBezTo>
                      <a:pt x="49" y="317"/>
                      <a:pt x="65" y="332"/>
                      <a:pt x="85" y="344"/>
                    </a:cubicBezTo>
                    <a:cubicBezTo>
                      <a:pt x="98" y="351"/>
                      <a:pt x="112" y="357"/>
                      <a:pt x="127" y="360"/>
                    </a:cubicBezTo>
                    <a:cubicBezTo>
                      <a:pt x="178" y="370"/>
                      <a:pt x="231" y="354"/>
                      <a:pt x="275" y="327"/>
                    </a:cubicBezTo>
                    <a:lnTo>
                      <a:pt x="275" y="327"/>
                    </a:lnTo>
                    <a:cubicBezTo>
                      <a:pt x="284" y="322"/>
                      <a:pt x="291" y="317"/>
                      <a:pt x="299" y="31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5" name="Google Shape;585;p39"/>
              <p:cNvSpPr/>
              <p:nvPr/>
            </p:nvSpPr>
            <p:spPr>
              <a:xfrm>
                <a:off x="444240" y="2268720"/>
                <a:ext cx="194040" cy="231120"/>
              </a:xfrm>
              <a:custGeom>
                <a:rect b="b" l="l" r="r" t="t"/>
                <a:pathLst>
                  <a:path extrusionOk="0" h="642" w="539">
                    <a:moveTo>
                      <a:pt x="463" y="48"/>
                    </a:moveTo>
                    <a:cubicBezTo>
                      <a:pt x="450" y="40"/>
                      <a:pt x="444" y="25"/>
                      <a:pt x="434" y="15"/>
                    </a:cubicBezTo>
                    <a:cubicBezTo>
                      <a:pt x="366" y="-56"/>
                      <a:pt x="220" y="145"/>
                      <a:pt x="178" y="185"/>
                    </a:cubicBezTo>
                    <a:cubicBezTo>
                      <a:pt x="112" y="250"/>
                      <a:pt x="45" y="319"/>
                      <a:pt x="11" y="405"/>
                    </a:cubicBezTo>
                    <a:cubicBezTo>
                      <a:pt x="-1" y="436"/>
                      <a:pt x="-7" y="477"/>
                      <a:pt x="17" y="499"/>
                    </a:cubicBezTo>
                    <a:cubicBezTo>
                      <a:pt x="52" y="532"/>
                      <a:pt x="108" y="498"/>
                      <a:pt x="156" y="501"/>
                    </a:cubicBezTo>
                    <a:cubicBezTo>
                      <a:pt x="227" y="507"/>
                      <a:pt x="258" y="553"/>
                      <a:pt x="294" y="606"/>
                    </a:cubicBezTo>
                    <a:cubicBezTo>
                      <a:pt x="314" y="635"/>
                      <a:pt x="359" y="657"/>
                      <a:pt x="383" y="631"/>
                    </a:cubicBezTo>
                    <a:lnTo>
                      <a:pt x="383" y="631"/>
                    </a:lnTo>
                    <a:cubicBezTo>
                      <a:pt x="384" y="629"/>
                      <a:pt x="386" y="627"/>
                      <a:pt x="387" y="625"/>
                    </a:cubicBezTo>
                    <a:cubicBezTo>
                      <a:pt x="393" y="615"/>
                      <a:pt x="396" y="603"/>
                      <a:pt x="396" y="592"/>
                    </a:cubicBezTo>
                    <a:lnTo>
                      <a:pt x="396" y="592"/>
                    </a:lnTo>
                    <a:cubicBezTo>
                      <a:pt x="410" y="499"/>
                      <a:pt x="432" y="408"/>
                      <a:pt x="462" y="320"/>
                    </a:cubicBezTo>
                    <a:cubicBezTo>
                      <a:pt x="485" y="251"/>
                      <a:pt x="518" y="183"/>
                      <a:pt x="534" y="111"/>
                    </a:cubicBezTo>
                    <a:cubicBezTo>
                      <a:pt x="553" y="28"/>
                      <a:pt x="514" y="79"/>
                      <a:pt x="463" y="48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6" name="Google Shape;586;p39"/>
              <p:cNvSpPr/>
              <p:nvPr/>
            </p:nvSpPr>
            <p:spPr>
              <a:xfrm>
                <a:off x="325800" y="2167560"/>
                <a:ext cx="241920" cy="166680"/>
              </a:xfrm>
              <a:custGeom>
                <a:rect b="b" l="l" r="r" t="t"/>
                <a:pathLst>
                  <a:path extrusionOk="0" h="463" w="672">
                    <a:moveTo>
                      <a:pt x="638" y="209"/>
                    </a:moveTo>
                    <a:cubicBezTo>
                      <a:pt x="711" y="164"/>
                      <a:pt x="647" y="172"/>
                      <a:pt x="635" y="113"/>
                    </a:cubicBezTo>
                    <a:cubicBezTo>
                      <a:pt x="632" y="99"/>
                      <a:pt x="638" y="84"/>
                      <a:pt x="638" y="69"/>
                    </a:cubicBezTo>
                    <a:cubicBezTo>
                      <a:pt x="641" y="-28"/>
                      <a:pt x="396" y="7"/>
                      <a:pt x="337" y="5"/>
                    </a:cubicBezTo>
                    <a:cubicBezTo>
                      <a:pt x="245" y="3"/>
                      <a:pt x="149" y="4"/>
                      <a:pt x="63" y="39"/>
                    </a:cubicBezTo>
                    <a:cubicBezTo>
                      <a:pt x="33" y="51"/>
                      <a:pt x="1" y="74"/>
                      <a:pt x="0" y="107"/>
                    </a:cubicBezTo>
                    <a:lnTo>
                      <a:pt x="0" y="110"/>
                    </a:lnTo>
                    <a:cubicBezTo>
                      <a:pt x="1" y="157"/>
                      <a:pt x="65" y="174"/>
                      <a:pt x="95" y="210"/>
                    </a:cubicBezTo>
                    <a:cubicBezTo>
                      <a:pt x="141" y="265"/>
                      <a:pt x="130" y="319"/>
                      <a:pt x="117" y="382"/>
                    </a:cubicBezTo>
                    <a:cubicBezTo>
                      <a:pt x="110" y="417"/>
                      <a:pt x="125" y="464"/>
                      <a:pt x="161" y="463"/>
                    </a:cubicBezTo>
                    <a:cubicBezTo>
                      <a:pt x="175" y="462"/>
                      <a:pt x="187" y="453"/>
                      <a:pt x="199" y="445"/>
                    </a:cubicBezTo>
                    <a:lnTo>
                      <a:pt x="199" y="445"/>
                    </a:lnTo>
                    <a:cubicBezTo>
                      <a:pt x="241" y="414"/>
                      <a:pt x="285" y="386"/>
                      <a:pt x="331" y="360"/>
                    </a:cubicBezTo>
                    <a:cubicBezTo>
                      <a:pt x="366" y="339"/>
                      <a:pt x="402" y="320"/>
                      <a:pt x="439" y="303"/>
                    </a:cubicBezTo>
                    <a:cubicBezTo>
                      <a:pt x="504" y="271"/>
                      <a:pt x="576" y="248"/>
                      <a:pt x="638" y="20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7" name="Google Shape;587;p39"/>
              <p:cNvSpPr/>
              <p:nvPr/>
            </p:nvSpPr>
            <p:spPr>
              <a:xfrm>
                <a:off x="356400" y="1947600"/>
                <a:ext cx="229320" cy="204120"/>
              </a:xfrm>
              <a:custGeom>
                <a:rect b="b" l="l" r="r" t="t"/>
                <a:pathLst>
                  <a:path extrusionOk="0" h="567" w="637">
                    <a:moveTo>
                      <a:pt x="48" y="384"/>
                    </a:moveTo>
                    <a:lnTo>
                      <a:pt x="48" y="384"/>
                    </a:lnTo>
                    <a:cubicBezTo>
                      <a:pt x="139" y="405"/>
                      <a:pt x="228" y="434"/>
                      <a:pt x="313" y="471"/>
                    </a:cubicBezTo>
                    <a:cubicBezTo>
                      <a:pt x="380" y="500"/>
                      <a:pt x="445" y="539"/>
                      <a:pt x="515" y="560"/>
                    </a:cubicBezTo>
                    <a:cubicBezTo>
                      <a:pt x="597" y="586"/>
                      <a:pt x="549" y="543"/>
                      <a:pt x="585" y="495"/>
                    </a:cubicBezTo>
                    <a:cubicBezTo>
                      <a:pt x="593" y="483"/>
                      <a:pt x="609" y="478"/>
                      <a:pt x="620" y="469"/>
                    </a:cubicBezTo>
                    <a:cubicBezTo>
                      <a:pt x="695" y="407"/>
                      <a:pt x="507" y="245"/>
                      <a:pt x="470" y="200"/>
                    </a:cubicBezTo>
                    <a:cubicBezTo>
                      <a:pt x="411" y="128"/>
                      <a:pt x="348" y="56"/>
                      <a:pt x="265" y="15"/>
                    </a:cubicBezTo>
                    <a:cubicBezTo>
                      <a:pt x="235" y="0"/>
                      <a:pt x="195" y="-9"/>
                      <a:pt x="170" y="14"/>
                    </a:cubicBezTo>
                    <a:cubicBezTo>
                      <a:pt x="135" y="46"/>
                      <a:pt x="165" y="104"/>
                      <a:pt x="157" y="151"/>
                    </a:cubicBezTo>
                    <a:cubicBezTo>
                      <a:pt x="146" y="222"/>
                      <a:pt x="98" y="249"/>
                      <a:pt x="42" y="281"/>
                    </a:cubicBezTo>
                    <a:cubicBezTo>
                      <a:pt x="11" y="298"/>
                      <a:pt x="-14" y="341"/>
                      <a:pt x="10" y="367"/>
                    </a:cubicBezTo>
                    <a:cubicBezTo>
                      <a:pt x="20" y="377"/>
                      <a:pt x="34" y="381"/>
                      <a:pt x="48" y="38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8" name="Google Shape;588;p39"/>
              <p:cNvSpPr/>
              <p:nvPr/>
            </p:nvSpPr>
            <p:spPr>
              <a:xfrm>
                <a:off x="693720" y="1929960"/>
                <a:ext cx="232200" cy="212760"/>
              </a:xfrm>
              <a:custGeom>
                <a:rect b="b" l="l" r="r" t="t"/>
                <a:pathLst>
                  <a:path extrusionOk="0" h="591" w="645">
                    <a:moveTo>
                      <a:pt x="62" y="519"/>
                    </a:moveTo>
                    <a:cubicBezTo>
                      <a:pt x="70" y="531"/>
                      <a:pt x="70" y="547"/>
                      <a:pt x="76" y="561"/>
                    </a:cubicBezTo>
                    <a:cubicBezTo>
                      <a:pt x="114" y="651"/>
                      <a:pt x="323" y="517"/>
                      <a:pt x="377" y="495"/>
                    </a:cubicBezTo>
                    <a:cubicBezTo>
                      <a:pt x="462" y="459"/>
                      <a:pt x="549" y="419"/>
                      <a:pt x="612" y="351"/>
                    </a:cubicBezTo>
                    <a:cubicBezTo>
                      <a:pt x="635" y="326"/>
                      <a:pt x="655" y="290"/>
                      <a:pt x="640" y="260"/>
                    </a:cubicBezTo>
                    <a:cubicBezTo>
                      <a:pt x="619" y="217"/>
                      <a:pt x="555" y="229"/>
                      <a:pt x="512" y="208"/>
                    </a:cubicBezTo>
                    <a:cubicBezTo>
                      <a:pt x="448" y="177"/>
                      <a:pt x="435" y="123"/>
                      <a:pt x="421" y="60"/>
                    </a:cubicBezTo>
                    <a:cubicBezTo>
                      <a:pt x="413" y="25"/>
                      <a:pt x="380" y="-12"/>
                      <a:pt x="348" y="4"/>
                    </a:cubicBezTo>
                    <a:cubicBezTo>
                      <a:pt x="335" y="10"/>
                      <a:pt x="328" y="24"/>
                      <a:pt x="321" y="36"/>
                    </a:cubicBezTo>
                    <a:lnTo>
                      <a:pt x="321" y="36"/>
                    </a:lnTo>
                    <a:cubicBezTo>
                      <a:pt x="318" y="41"/>
                      <a:pt x="316" y="45"/>
                      <a:pt x="313" y="50"/>
                    </a:cubicBezTo>
                    <a:cubicBezTo>
                      <a:pt x="269" y="126"/>
                      <a:pt x="218" y="198"/>
                      <a:pt x="162" y="266"/>
                    </a:cubicBezTo>
                    <a:cubicBezTo>
                      <a:pt x="115" y="321"/>
                      <a:pt x="60" y="373"/>
                      <a:pt x="19" y="434"/>
                    </a:cubicBezTo>
                    <a:cubicBezTo>
                      <a:pt x="-29" y="505"/>
                      <a:pt x="26" y="472"/>
                      <a:pt x="62" y="51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9" name="Google Shape;589;p39"/>
              <p:cNvSpPr/>
              <p:nvPr/>
            </p:nvSpPr>
            <p:spPr>
              <a:xfrm>
                <a:off x="731160" y="2147400"/>
                <a:ext cx="222120" cy="155520"/>
              </a:xfrm>
              <a:custGeom>
                <a:rect b="b" l="l" r="r" t="t"/>
                <a:pathLst>
                  <a:path extrusionOk="0" h="432" w="617">
                    <a:moveTo>
                      <a:pt x="603" y="93"/>
                    </a:moveTo>
                    <a:cubicBezTo>
                      <a:pt x="622" y="63"/>
                      <a:pt x="625" y="14"/>
                      <a:pt x="591" y="2"/>
                    </a:cubicBezTo>
                    <a:lnTo>
                      <a:pt x="591" y="2"/>
                    </a:lnTo>
                    <a:cubicBezTo>
                      <a:pt x="586" y="1"/>
                      <a:pt x="580" y="0"/>
                      <a:pt x="575" y="0"/>
                    </a:cubicBezTo>
                    <a:cubicBezTo>
                      <a:pt x="566" y="0"/>
                      <a:pt x="558" y="2"/>
                      <a:pt x="549" y="5"/>
                    </a:cubicBezTo>
                    <a:lnTo>
                      <a:pt x="549" y="5"/>
                    </a:lnTo>
                    <a:cubicBezTo>
                      <a:pt x="459" y="28"/>
                      <a:pt x="367" y="43"/>
                      <a:pt x="274" y="50"/>
                    </a:cubicBezTo>
                    <a:cubicBezTo>
                      <a:pt x="202" y="55"/>
                      <a:pt x="126" y="52"/>
                      <a:pt x="54" y="65"/>
                    </a:cubicBezTo>
                    <a:cubicBezTo>
                      <a:pt x="-30" y="81"/>
                      <a:pt x="32" y="96"/>
                      <a:pt x="23" y="155"/>
                    </a:cubicBezTo>
                    <a:cubicBezTo>
                      <a:pt x="21" y="170"/>
                      <a:pt x="9" y="181"/>
                      <a:pt x="4" y="194"/>
                    </a:cubicBezTo>
                    <a:cubicBezTo>
                      <a:pt x="-34" y="284"/>
                      <a:pt x="207" y="341"/>
                      <a:pt x="261" y="364"/>
                    </a:cubicBezTo>
                    <a:cubicBezTo>
                      <a:pt x="346" y="400"/>
                      <a:pt x="436" y="434"/>
                      <a:pt x="528" y="432"/>
                    </a:cubicBezTo>
                    <a:cubicBezTo>
                      <a:pt x="562" y="431"/>
                      <a:pt x="602" y="421"/>
                      <a:pt x="613" y="389"/>
                    </a:cubicBezTo>
                    <a:cubicBezTo>
                      <a:pt x="629" y="344"/>
                      <a:pt x="576" y="306"/>
                      <a:pt x="561" y="261"/>
                    </a:cubicBezTo>
                    <a:cubicBezTo>
                      <a:pt x="537" y="193"/>
                      <a:pt x="568" y="147"/>
                      <a:pt x="603" y="9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0" name="Google Shape;590;p39"/>
              <p:cNvSpPr/>
              <p:nvPr/>
            </p:nvSpPr>
            <p:spPr>
              <a:xfrm>
                <a:off x="671040" y="2250720"/>
                <a:ext cx="205200" cy="237240"/>
              </a:xfrm>
              <a:custGeom>
                <a:rect b="b" l="l" r="r" t="t"/>
                <a:pathLst>
                  <a:path extrusionOk="0" h="659" w="570">
                    <a:moveTo>
                      <a:pt x="537" y="356"/>
                    </a:moveTo>
                    <a:lnTo>
                      <a:pt x="537" y="356"/>
                    </a:lnTo>
                    <a:cubicBezTo>
                      <a:pt x="460" y="303"/>
                      <a:pt x="388" y="244"/>
                      <a:pt x="322" y="178"/>
                    </a:cubicBezTo>
                    <a:cubicBezTo>
                      <a:pt x="271" y="127"/>
                      <a:pt x="224" y="67"/>
                      <a:pt x="167" y="22"/>
                    </a:cubicBezTo>
                    <a:cubicBezTo>
                      <a:pt x="100" y="-32"/>
                      <a:pt x="129" y="26"/>
                      <a:pt x="78" y="58"/>
                    </a:cubicBezTo>
                    <a:cubicBezTo>
                      <a:pt x="66" y="65"/>
                      <a:pt x="50" y="64"/>
                      <a:pt x="36" y="69"/>
                    </a:cubicBezTo>
                    <a:cubicBezTo>
                      <a:pt x="-57" y="99"/>
                      <a:pt x="59" y="319"/>
                      <a:pt x="77" y="374"/>
                    </a:cubicBezTo>
                    <a:cubicBezTo>
                      <a:pt x="106" y="462"/>
                      <a:pt x="139" y="552"/>
                      <a:pt x="202" y="620"/>
                    </a:cubicBezTo>
                    <a:cubicBezTo>
                      <a:pt x="224" y="645"/>
                      <a:pt x="258" y="668"/>
                      <a:pt x="289" y="656"/>
                    </a:cubicBezTo>
                    <a:cubicBezTo>
                      <a:pt x="334" y="639"/>
                      <a:pt x="327" y="574"/>
                      <a:pt x="351" y="533"/>
                    </a:cubicBezTo>
                    <a:cubicBezTo>
                      <a:pt x="387" y="471"/>
                      <a:pt x="442" y="463"/>
                      <a:pt x="506" y="454"/>
                    </a:cubicBezTo>
                    <a:cubicBezTo>
                      <a:pt x="541" y="449"/>
                      <a:pt x="580" y="419"/>
                      <a:pt x="567" y="386"/>
                    </a:cubicBezTo>
                    <a:cubicBezTo>
                      <a:pt x="562" y="372"/>
                      <a:pt x="549" y="364"/>
                      <a:pt x="537" y="35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1" name="Google Shape;591;p39"/>
              <p:cNvSpPr/>
              <p:nvPr/>
            </p:nvSpPr>
            <p:spPr>
              <a:xfrm>
                <a:off x="551520" y="1887480"/>
                <a:ext cx="154080" cy="210600"/>
              </a:xfrm>
              <a:custGeom>
                <a:rect b="b" l="l" r="r" t="t"/>
                <a:pathLst>
                  <a:path extrusionOk="0" h="585" w="428">
                    <a:moveTo>
                      <a:pt x="50" y="330"/>
                    </a:moveTo>
                    <a:cubicBezTo>
                      <a:pt x="79" y="408"/>
                      <a:pt x="114" y="482"/>
                      <a:pt x="148" y="558"/>
                    </a:cubicBezTo>
                    <a:cubicBezTo>
                      <a:pt x="153" y="570"/>
                      <a:pt x="160" y="583"/>
                      <a:pt x="173" y="585"/>
                    </a:cubicBezTo>
                    <a:cubicBezTo>
                      <a:pt x="186" y="587"/>
                      <a:pt x="197" y="576"/>
                      <a:pt x="210" y="572"/>
                    </a:cubicBezTo>
                    <a:cubicBezTo>
                      <a:pt x="237" y="565"/>
                      <a:pt x="267" y="595"/>
                      <a:pt x="293" y="583"/>
                    </a:cubicBezTo>
                    <a:cubicBezTo>
                      <a:pt x="308" y="576"/>
                      <a:pt x="314" y="557"/>
                      <a:pt x="319" y="541"/>
                    </a:cubicBezTo>
                    <a:lnTo>
                      <a:pt x="416" y="168"/>
                    </a:lnTo>
                    <a:cubicBezTo>
                      <a:pt x="424" y="137"/>
                      <a:pt x="431" y="105"/>
                      <a:pt x="427" y="73"/>
                    </a:cubicBezTo>
                    <a:cubicBezTo>
                      <a:pt x="422" y="41"/>
                      <a:pt x="402" y="10"/>
                      <a:pt x="371" y="2"/>
                    </a:cubicBezTo>
                    <a:cubicBezTo>
                      <a:pt x="306" y="-13"/>
                      <a:pt x="254" y="79"/>
                      <a:pt x="188" y="68"/>
                    </a:cubicBezTo>
                    <a:cubicBezTo>
                      <a:pt x="156" y="62"/>
                      <a:pt x="133" y="34"/>
                      <a:pt x="101" y="27"/>
                    </a:cubicBezTo>
                    <a:cubicBezTo>
                      <a:pt x="56" y="18"/>
                      <a:pt x="12" y="60"/>
                      <a:pt x="3" y="106"/>
                    </a:cubicBezTo>
                    <a:lnTo>
                      <a:pt x="3" y="106"/>
                    </a:lnTo>
                    <a:cubicBezTo>
                      <a:pt x="1" y="118"/>
                      <a:pt x="0" y="131"/>
                      <a:pt x="0" y="143"/>
                    </a:cubicBezTo>
                    <a:cubicBezTo>
                      <a:pt x="0" y="164"/>
                      <a:pt x="3" y="186"/>
                      <a:pt x="9" y="206"/>
                    </a:cubicBezTo>
                    <a:lnTo>
                      <a:pt x="9" y="206"/>
                    </a:lnTo>
                    <a:cubicBezTo>
                      <a:pt x="20" y="248"/>
                      <a:pt x="34" y="290"/>
                      <a:pt x="50" y="33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92" name="Google Shape;592;p39"/>
            <p:cNvSpPr/>
            <p:nvPr/>
          </p:nvSpPr>
          <p:spPr>
            <a:xfrm>
              <a:off x="533363" y="541790"/>
              <a:ext cx="914399" cy="914400"/>
            </a:xfrm>
            <a:custGeom>
              <a:rect b="b" l="l" r="r" t="t"/>
              <a:pathLst>
                <a:path extrusionOk="0" h="1214" w="1213">
                  <a:moveTo>
                    <a:pt x="1031" y="531"/>
                  </a:moveTo>
                  <a:cubicBezTo>
                    <a:pt x="1019" y="530"/>
                    <a:pt x="1006" y="530"/>
                    <a:pt x="994" y="530"/>
                  </a:cubicBezTo>
                  <a:lnTo>
                    <a:pt x="975" y="530"/>
                  </a:lnTo>
                  <a:cubicBezTo>
                    <a:pt x="963" y="530"/>
                    <a:pt x="950" y="530"/>
                    <a:pt x="938" y="530"/>
                  </a:cubicBezTo>
                  <a:lnTo>
                    <a:pt x="937" y="530"/>
                  </a:lnTo>
                  <a:lnTo>
                    <a:pt x="937" y="530"/>
                  </a:lnTo>
                  <a:cubicBezTo>
                    <a:pt x="873" y="532"/>
                    <a:pt x="809" y="539"/>
                    <a:pt x="745" y="550"/>
                  </a:cubicBezTo>
                  <a:lnTo>
                    <a:pt x="745" y="550"/>
                  </a:lnTo>
                  <a:cubicBezTo>
                    <a:pt x="785" y="524"/>
                    <a:pt x="822" y="494"/>
                    <a:pt x="856" y="462"/>
                  </a:cubicBezTo>
                  <a:cubicBezTo>
                    <a:pt x="884" y="436"/>
                    <a:pt x="910" y="408"/>
                    <a:pt x="936" y="379"/>
                  </a:cubicBezTo>
                  <a:cubicBezTo>
                    <a:pt x="975" y="334"/>
                    <a:pt x="1054" y="256"/>
                    <a:pt x="1041" y="191"/>
                  </a:cubicBezTo>
                  <a:cubicBezTo>
                    <a:pt x="1027" y="121"/>
                    <a:pt x="875" y="233"/>
                    <a:pt x="853" y="253"/>
                  </a:cubicBezTo>
                  <a:lnTo>
                    <a:pt x="853" y="253"/>
                  </a:lnTo>
                  <a:cubicBezTo>
                    <a:pt x="783" y="317"/>
                    <a:pt x="720" y="390"/>
                    <a:pt x="665" y="468"/>
                  </a:cubicBezTo>
                  <a:lnTo>
                    <a:pt x="665" y="468"/>
                  </a:lnTo>
                  <a:cubicBezTo>
                    <a:pt x="674" y="422"/>
                    <a:pt x="679" y="375"/>
                    <a:pt x="681" y="328"/>
                  </a:cubicBezTo>
                  <a:cubicBezTo>
                    <a:pt x="682" y="290"/>
                    <a:pt x="681" y="251"/>
                    <a:pt x="678" y="213"/>
                  </a:cubicBezTo>
                  <a:cubicBezTo>
                    <a:pt x="674" y="154"/>
                    <a:pt x="675" y="42"/>
                    <a:pt x="620" y="5"/>
                  </a:cubicBezTo>
                  <a:cubicBezTo>
                    <a:pt x="561" y="-34"/>
                    <a:pt x="532" y="152"/>
                    <a:pt x="531" y="182"/>
                  </a:cubicBezTo>
                  <a:lnTo>
                    <a:pt x="531" y="182"/>
                  </a:lnTo>
                  <a:cubicBezTo>
                    <a:pt x="530" y="201"/>
                    <a:pt x="530" y="220"/>
                    <a:pt x="530" y="238"/>
                  </a:cubicBezTo>
                  <a:cubicBezTo>
                    <a:pt x="530" y="315"/>
                    <a:pt x="536" y="392"/>
                    <a:pt x="550" y="467"/>
                  </a:cubicBezTo>
                  <a:lnTo>
                    <a:pt x="550" y="467"/>
                  </a:lnTo>
                  <a:cubicBezTo>
                    <a:pt x="524" y="428"/>
                    <a:pt x="494" y="391"/>
                    <a:pt x="462" y="357"/>
                  </a:cubicBezTo>
                  <a:cubicBezTo>
                    <a:pt x="436" y="329"/>
                    <a:pt x="408" y="303"/>
                    <a:pt x="379" y="277"/>
                  </a:cubicBezTo>
                  <a:cubicBezTo>
                    <a:pt x="334" y="238"/>
                    <a:pt x="256" y="159"/>
                    <a:pt x="190" y="172"/>
                  </a:cubicBezTo>
                  <a:cubicBezTo>
                    <a:pt x="121" y="186"/>
                    <a:pt x="233" y="338"/>
                    <a:pt x="253" y="360"/>
                  </a:cubicBezTo>
                  <a:lnTo>
                    <a:pt x="253" y="360"/>
                  </a:lnTo>
                  <a:cubicBezTo>
                    <a:pt x="317" y="431"/>
                    <a:pt x="389" y="494"/>
                    <a:pt x="468" y="548"/>
                  </a:cubicBezTo>
                  <a:lnTo>
                    <a:pt x="468" y="548"/>
                  </a:lnTo>
                  <a:cubicBezTo>
                    <a:pt x="422" y="539"/>
                    <a:pt x="375" y="534"/>
                    <a:pt x="328" y="533"/>
                  </a:cubicBezTo>
                  <a:cubicBezTo>
                    <a:pt x="289" y="531"/>
                    <a:pt x="251" y="533"/>
                    <a:pt x="213" y="535"/>
                  </a:cubicBezTo>
                  <a:cubicBezTo>
                    <a:pt x="153" y="539"/>
                    <a:pt x="42" y="538"/>
                    <a:pt x="5" y="594"/>
                  </a:cubicBezTo>
                  <a:cubicBezTo>
                    <a:pt x="-34" y="652"/>
                    <a:pt x="152" y="681"/>
                    <a:pt x="182" y="683"/>
                  </a:cubicBezTo>
                  <a:lnTo>
                    <a:pt x="182" y="683"/>
                  </a:lnTo>
                  <a:cubicBezTo>
                    <a:pt x="201" y="683"/>
                    <a:pt x="219" y="684"/>
                    <a:pt x="238" y="684"/>
                  </a:cubicBezTo>
                  <a:cubicBezTo>
                    <a:pt x="314" y="684"/>
                    <a:pt x="390" y="677"/>
                    <a:pt x="466" y="664"/>
                  </a:cubicBezTo>
                  <a:lnTo>
                    <a:pt x="466" y="664"/>
                  </a:lnTo>
                  <a:cubicBezTo>
                    <a:pt x="427" y="690"/>
                    <a:pt x="391" y="719"/>
                    <a:pt x="357" y="751"/>
                  </a:cubicBezTo>
                  <a:cubicBezTo>
                    <a:pt x="329" y="777"/>
                    <a:pt x="302" y="805"/>
                    <a:pt x="277" y="834"/>
                  </a:cubicBezTo>
                  <a:cubicBezTo>
                    <a:pt x="238" y="879"/>
                    <a:pt x="159" y="957"/>
                    <a:pt x="172" y="1023"/>
                  </a:cubicBezTo>
                  <a:lnTo>
                    <a:pt x="172" y="1023"/>
                  </a:lnTo>
                  <a:cubicBezTo>
                    <a:pt x="172" y="1026"/>
                    <a:pt x="174" y="1030"/>
                    <a:pt x="176" y="1033"/>
                  </a:cubicBezTo>
                  <a:lnTo>
                    <a:pt x="176" y="1034"/>
                  </a:lnTo>
                  <a:cubicBezTo>
                    <a:pt x="204" y="1079"/>
                    <a:pt x="339" y="979"/>
                    <a:pt x="360" y="960"/>
                  </a:cubicBezTo>
                  <a:cubicBezTo>
                    <a:pt x="369" y="952"/>
                    <a:pt x="378" y="943"/>
                    <a:pt x="387" y="934"/>
                  </a:cubicBezTo>
                  <a:cubicBezTo>
                    <a:pt x="392" y="930"/>
                    <a:pt x="396" y="926"/>
                    <a:pt x="400" y="921"/>
                  </a:cubicBezTo>
                  <a:cubicBezTo>
                    <a:pt x="409" y="912"/>
                    <a:pt x="418" y="904"/>
                    <a:pt x="427" y="895"/>
                  </a:cubicBezTo>
                  <a:lnTo>
                    <a:pt x="427" y="894"/>
                  </a:lnTo>
                  <a:lnTo>
                    <a:pt x="427" y="894"/>
                  </a:lnTo>
                  <a:cubicBezTo>
                    <a:pt x="471" y="848"/>
                    <a:pt x="511" y="798"/>
                    <a:pt x="548" y="746"/>
                  </a:cubicBezTo>
                  <a:lnTo>
                    <a:pt x="548" y="746"/>
                  </a:lnTo>
                  <a:cubicBezTo>
                    <a:pt x="539" y="792"/>
                    <a:pt x="534" y="839"/>
                    <a:pt x="532" y="886"/>
                  </a:cubicBezTo>
                  <a:cubicBezTo>
                    <a:pt x="531" y="924"/>
                    <a:pt x="532" y="962"/>
                    <a:pt x="535" y="1001"/>
                  </a:cubicBezTo>
                  <a:cubicBezTo>
                    <a:pt x="539" y="1060"/>
                    <a:pt x="538" y="1171"/>
                    <a:pt x="594" y="1208"/>
                  </a:cubicBezTo>
                  <a:lnTo>
                    <a:pt x="594" y="1208"/>
                  </a:lnTo>
                  <a:cubicBezTo>
                    <a:pt x="595" y="1209"/>
                    <a:pt x="595" y="1209"/>
                    <a:pt x="596" y="1210"/>
                  </a:cubicBezTo>
                  <a:cubicBezTo>
                    <a:pt x="599" y="1211"/>
                    <a:pt x="602" y="1212"/>
                    <a:pt x="605" y="1213"/>
                  </a:cubicBezTo>
                  <a:cubicBezTo>
                    <a:pt x="656" y="1225"/>
                    <a:pt x="682" y="1059"/>
                    <a:pt x="683" y="1031"/>
                  </a:cubicBezTo>
                  <a:cubicBezTo>
                    <a:pt x="684" y="1019"/>
                    <a:pt x="684" y="1006"/>
                    <a:pt x="684" y="994"/>
                  </a:cubicBezTo>
                  <a:cubicBezTo>
                    <a:pt x="684" y="987"/>
                    <a:pt x="684" y="981"/>
                    <a:pt x="684" y="975"/>
                  </a:cubicBezTo>
                  <a:cubicBezTo>
                    <a:pt x="684" y="963"/>
                    <a:pt x="684" y="950"/>
                    <a:pt x="683" y="938"/>
                  </a:cubicBezTo>
                  <a:lnTo>
                    <a:pt x="683" y="937"/>
                  </a:lnTo>
                  <a:lnTo>
                    <a:pt x="683" y="937"/>
                  </a:lnTo>
                  <a:cubicBezTo>
                    <a:pt x="681" y="873"/>
                    <a:pt x="675" y="810"/>
                    <a:pt x="663" y="747"/>
                  </a:cubicBezTo>
                  <a:lnTo>
                    <a:pt x="663" y="747"/>
                  </a:lnTo>
                  <a:cubicBezTo>
                    <a:pt x="690" y="786"/>
                    <a:pt x="719" y="822"/>
                    <a:pt x="751" y="856"/>
                  </a:cubicBezTo>
                  <a:cubicBezTo>
                    <a:pt x="777" y="884"/>
                    <a:pt x="806" y="911"/>
                    <a:pt x="834" y="936"/>
                  </a:cubicBezTo>
                  <a:cubicBezTo>
                    <a:pt x="879" y="975"/>
                    <a:pt x="958" y="1054"/>
                    <a:pt x="1023" y="1041"/>
                  </a:cubicBezTo>
                  <a:lnTo>
                    <a:pt x="1023" y="1041"/>
                  </a:lnTo>
                  <a:cubicBezTo>
                    <a:pt x="1027" y="1041"/>
                    <a:pt x="1030" y="1039"/>
                    <a:pt x="1033" y="1038"/>
                  </a:cubicBezTo>
                  <a:cubicBezTo>
                    <a:pt x="1034" y="1037"/>
                    <a:pt x="1034" y="1037"/>
                    <a:pt x="1034" y="1037"/>
                  </a:cubicBezTo>
                  <a:cubicBezTo>
                    <a:pt x="1079" y="1009"/>
                    <a:pt x="980" y="874"/>
                    <a:pt x="961" y="853"/>
                  </a:cubicBezTo>
                  <a:cubicBezTo>
                    <a:pt x="952" y="844"/>
                    <a:pt x="943" y="835"/>
                    <a:pt x="934" y="826"/>
                  </a:cubicBezTo>
                  <a:cubicBezTo>
                    <a:pt x="930" y="821"/>
                    <a:pt x="926" y="817"/>
                    <a:pt x="921" y="813"/>
                  </a:cubicBezTo>
                  <a:cubicBezTo>
                    <a:pt x="913" y="804"/>
                    <a:pt x="904" y="795"/>
                    <a:pt x="895" y="787"/>
                  </a:cubicBezTo>
                  <a:lnTo>
                    <a:pt x="894" y="786"/>
                  </a:lnTo>
                  <a:lnTo>
                    <a:pt x="894" y="786"/>
                  </a:lnTo>
                  <a:cubicBezTo>
                    <a:pt x="848" y="742"/>
                    <a:pt x="798" y="702"/>
                    <a:pt x="746" y="665"/>
                  </a:cubicBezTo>
                  <a:lnTo>
                    <a:pt x="746" y="665"/>
                  </a:lnTo>
                  <a:cubicBezTo>
                    <a:pt x="792" y="674"/>
                    <a:pt x="839" y="680"/>
                    <a:pt x="885" y="681"/>
                  </a:cubicBezTo>
                  <a:cubicBezTo>
                    <a:pt x="924" y="682"/>
                    <a:pt x="962" y="681"/>
                    <a:pt x="1000" y="678"/>
                  </a:cubicBezTo>
                  <a:cubicBezTo>
                    <a:pt x="1060" y="674"/>
                    <a:pt x="1171" y="675"/>
                    <a:pt x="1208" y="619"/>
                  </a:cubicBezTo>
                  <a:lnTo>
                    <a:pt x="1208" y="619"/>
                  </a:lnTo>
                  <a:cubicBezTo>
                    <a:pt x="1209" y="619"/>
                    <a:pt x="1209" y="618"/>
                    <a:pt x="1210" y="617"/>
                  </a:cubicBezTo>
                  <a:cubicBezTo>
                    <a:pt x="1211" y="614"/>
                    <a:pt x="1212" y="611"/>
                    <a:pt x="1213" y="609"/>
                  </a:cubicBezTo>
                  <a:cubicBezTo>
                    <a:pt x="1225" y="557"/>
                    <a:pt x="1059" y="532"/>
                    <a:pt x="1031" y="53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8"/>
          <p:cNvSpPr txBox="1"/>
          <p:nvPr>
            <p:ph type="title"/>
          </p:nvPr>
        </p:nvSpPr>
        <p:spPr>
          <a:xfrm>
            <a:off x="939525" y="772627"/>
            <a:ext cx="4572000" cy="116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lang="en" sz="3600">
                <a:solidFill>
                  <a:srgbClr val="000000"/>
                </a:solidFill>
              </a:rPr>
              <a:t>Problem Statement ?</a:t>
            </a:r>
            <a:endParaRPr/>
          </a:p>
        </p:txBody>
      </p:sp>
      <p:grpSp>
        <p:nvGrpSpPr>
          <p:cNvPr id="270" name="Google Shape;270;p28"/>
          <p:cNvGrpSpPr/>
          <p:nvPr/>
        </p:nvGrpSpPr>
        <p:grpSpPr>
          <a:xfrm>
            <a:off x="5511526" y="182880"/>
            <a:ext cx="3632475" cy="4976763"/>
            <a:chOff x="5511526" y="182880"/>
            <a:chExt cx="3632475" cy="4976763"/>
          </a:xfrm>
        </p:grpSpPr>
        <p:pic>
          <p:nvPicPr>
            <p:cNvPr id="271" name="Google Shape;271;p28"/>
            <p:cNvPicPr preferRelativeResize="0"/>
            <p:nvPr/>
          </p:nvPicPr>
          <p:blipFill rotWithShape="1">
            <a:blip r:embed="rId3">
              <a:alphaModFix/>
            </a:blip>
            <a:srcRect b="12010" l="0" r="11870" t="0"/>
            <a:stretch/>
          </p:blipFill>
          <p:spPr>
            <a:xfrm>
              <a:off x="6460301" y="2480450"/>
              <a:ext cx="2683701" cy="26791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2" name="Google Shape;272;p2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434072" y="182880"/>
              <a:ext cx="1522477" cy="15224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3" name="Google Shape;273;p2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511526" y="1049342"/>
              <a:ext cx="3044826" cy="304482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74" name="Google Shape;274;p28"/>
          <p:cNvGrpSpPr/>
          <p:nvPr/>
        </p:nvGrpSpPr>
        <p:grpSpPr>
          <a:xfrm>
            <a:off x="6821424" y="0"/>
            <a:ext cx="0" cy="5143500"/>
            <a:chOff x="6091244" y="0"/>
            <a:chExt cx="0" cy="5143500"/>
          </a:xfrm>
        </p:grpSpPr>
        <p:cxnSp>
          <p:nvCxnSpPr>
            <p:cNvPr id="275" name="Google Shape;275;p28"/>
            <p:cNvCxnSpPr/>
            <p:nvPr/>
          </p:nvCxnSpPr>
          <p:spPr>
            <a:xfrm>
              <a:off x="6091244" y="3771900"/>
              <a:ext cx="0" cy="1371600"/>
            </a:xfrm>
            <a:prstGeom prst="straightConnector1">
              <a:avLst/>
            </a:prstGeom>
            <a:noFill/>
            <a:ln cap="rnd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6" name="Google Shape;276;p28"/>
            <p:cNvCxnSpPr/>
            <p:nvPr/>
          </p:nvCxnSpPr>
          <p:spPr>
            <a:xfrm>
              <a:off x="6091244" y="0"/>
              <a:ext cx="0" cy="1371600"/>
            </a:xfrm>
            <a:prstGeom prst="straightConnector1">
              <a:avLst/>
            </a:prstGeom>
            <a:noFill/>
            <a:ln cap="rnd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277" name="Google Shape;277;p28"/>
          <p:cNvGrpSpPr/>
          <p:nvPr/>
        </p:nvGrpSpPr>
        <p:grpSpPr>
          <a:xfrm>
            <a:off x="5737792" y="539308"/>
            <a:ext cx="3007044" cy="4070569"/>
            <a:chOff x="5737792" y="539308"/>
            <a:chExt cx="3007044" cy="4070569"/>
          </a:xfrm>
        </p:grpSpPr>
        <p:sp>
          <p:nvSpPr>
            <p:cNvPr id="278" name="Google Shape;278;p28"/>
            <p:cNvSpPr/>
            <p:nvPr/>
          </p:nvSpPr>
          <p:spPr>
            <a:xfrm>
              <a:off x="7792864" y="2480459"/>
              <a:ext cx="640081" cy="640081"/>
            </a:xfrm>
            <a:custGeom>
              <a:rect b="b" l="l" r="r" t="t"/>
              <a:pathLst>
                <a:path extrusionOk="0" h="1693" w="1693">
                  <a:moveTo>
                    <a:pt x="1666" y="848"/>
                  </a:moveTo>
                  <a:cubicBezTo>
                    <a:pt x="1641" y="824"/>
                    <a:pt x="1606" y="813"/>
                    <a:pt x="1572" y="805"/>
                  </a:cubicBezTo>
                  <a:cubicBezTo>
                    <a:pt x="1553" y="800"/>
                    <a:pt x="1533" y="795"/>
                    <a:pt x="1514" y="790"/>
                  </a:cubicBezTo>
                  <a:cubicBezTo>
                    <a:pt x="1604" y="728"/>
                    <a:pt x="1732" y="611"/>
                    <a:pt x="1613" y="558"/>
                  </a:cubicBezTo>
                  <a:cubicBezTo>
                    <a:pt x="1581" y="544"/>
                    <a:pt x="1545" y="547"/>
                    <a:pt x="1510" y="550"/>
                  </a:cubicBezTo>
                  <a:cubicBezTo>
                    <a:pt x="1475" y="554"/>
                    <a:pt x="1440" y="558"/>
                    <a:pt x="1405" y="563"/>
                  </a:cubicBezTo>
                  <a:cubicBezTo>
                    <a:pt x="1459" y="487"/>
                    <a:pt x="1580" y="268"/>
                    <a:pt x="1427" y="269"/>
                  </a:cubicBezTo>
                  <a:cubicBezTo>
                    <a:pt x="1392" y="269"/>
                    <a:pt x="1360" y="286"/>
                    <a:pt x="1330" y="304"/>
                  </a:cubicBezTo>
                  <a:cubicBezTo>
                    <a:pt x="1312" y="314"/>
                    <a:pt x="1296" y="325"/>
                    <a:pt x="1279" y="335"/>
                  </a:cubicBezTo>
                  <a:cubicBezTo>
                    <a:pt x="1298" y="227"/>
                    <a:pt x="1306" y="54"/>
                    <a:pt x="1184" y="101"/>
                  </a:cubicBezTo>
                  <a:cubicBezTo>
                    <a:pt x="1151" y="113"/>
                    <a:pt x="1127" y="141"/>
                    <a:pt x="1105" y="168"/>
                  </a:cubicBezTo>
                  <a:cubicBezTo>
                    <a:pt x="1082" y="195"/>
                    <a:pt x="1062" y="223"/>
                    <a:pt x="1041" y="251"/>
                  </a:cubicBezTo>
                  <a:cubicBezTo>
                    <a:pt x="1025" y="159"/>
                    <a:pt x="955" y="-81"/>
                    <a:pt x="848" y="28"/>
                  </a:cubicBezTo>
                  <a:cubicBezTo>
                    <a:pt x="823" y="53"/>
                    <a:pt x="813" y="88"/>
                    <a:pt x="804" y="122"/>
                  </a:cubicBezTo>
                  <a:cubicBezTo>
                    <a:pt x="802" y="130"/>
                    <a:pt x="800" y="139"/>
                    <a:pt x="798" y="148"/>
                  </a:cubicBezTo>
                  <a:cubicBezTo>
                    <a:pt x="771" y="80"/>
                    <a:pt x="726" y="10"/>
                    <a:pt x="656" y="17"/>
                  </a:cubicBezTo>
                  <a:cubicBezTo>
                    <a:pt x="606" y="22"/>
                    <a:pt x="569" y="69"/>
                    <a:pt x="559" y="117"/>
                  </a:cubicBezTo>
                  <a:cubicBezTo>
                    <a:pt x="549" y="166"/>
                    <a:pt x="559" y="217"/>
                    <a:pt x="570" y="266"/>
                  </a:cubicBezTo>
                  <a:cubicBezTo>
                    <a:pt x="572" y="275"/>
                    <a:pt x="574" y="285"/>
                    <a:pt x="576" y="295"/>
                  </a:cubicBezTo>
                  <a:cubicBezTo>
                    <a:pt x="563" y="280"/>
                    <a:pt x="549" y="265"/>
                    <a:pt x="536" y="251"/>
                  </a:cubicBezTo>
                  <a:cubicBezTo>
                    <a:pt x="482" y="192"/>
                    <a:pt x="401" y="129"/>
                    <a:pt x="332" y="168"/>
                  </a:cubicBezTo>
                  <a:cubicBezTo>
                    <a:pt x="289" y="193"/>
                    <a:pt x="274" y="251"/>
                    <a:pt x="285" y="299"/>
                  </a:cubicBezTo>
                  <a:lnTo>
                    <a:pt x="285" y="299"/>
                  </a:lnTo>
                  <a:cubicBezTo>
                    <a:pt x="291" y="323"/>
                    <a:pt x="300" y="346"/>
                    <a:pt x="313" y="367"/>
                  </a:cubicBezTo>
                  <a:cubicBezTo>
                    <a:pt x="318" y="376"/>
                    <a:pt x="323" y="384"/>
                    <a:pt x="329" y="392"/>
                  </a:cubicBezTo>
                  <a:cubicBezTo>
                    <a:pt x="260" y="360"/>
                    <a:pt x="172" y="337"/>
                    <a:pt x="125" y="394"/>
                  </a:cubicBezTo>
                  <a:cubicBezTo>
                    <a:pt x="93" y="433"/>
                    <a:pt x="100" y="493"/>
                    <a:pt x="128" y="534"/>
                  </a:cubicBezTo>
                  <a:cubicBezTo>
                    <a:pt x="155" y="576"/>
                    <a:pt x="198" y="603"/>
                    <a:pt x="240" y="630"/>
                  </a:cubicBezTo>
                  <a:lnTo>
                    <a:pt x="265" y="647"/>
                  </a:lnTo>
                  <a:lnTo>
                    <a:pt x="206" y="644"/>
                  </a:lnTo>
                  <a:cubicBezTo>
                    <a:pt x="126" y="640"/>
                    <a:pt x="24" y="653"/>
                    <a:pt x="3" y="729"/>
                  </a:cubicBezTo>
                  <a:cubicBezTo>
                    <a:pt x="-10" y="777"/>
                    <a:pt x="20" y="829"/>
                    <a:pt x="63" y="856"/>
                  </a:cubicBezTo>
                  <a:lnTo>
                    <a:pt x="63" y="856"/>
                  </a:lnTo>
                  <a:cubicBezTo>
                    <a:pt x="64" y="857"/>
                    <a:pt x="65" y="857"/>
                    <a:pt x="66" y="858"/>
                  </a:cubicBezTo>
                  <a:cubicBezTo>
                    <a:pt x="95" y="874"/>
                    <a:pt x="126" y="886"/>
                    <a:pt x="158" y="891"/>
                  </a:cubicBezTo>
                  <a:cubicBezTo>
                    <a:pt x="87" y="917"/>
                    <a:pt x="9" y="963"/>
                    <a:pt x="16" y="1037"/>
                  </a:cubicBezTo>
                  <a:cubicBezTo>
                    <a:pt x="21" y="1086"/>
                    <a:pt x="68" y="1124"/>
                    <a:pt x="117" y="1134"/>
                  </a:cubicBezTo>
                  <a:cubicBezTo>
                    <a:pt x="166" y="1144"/>
                    <a:pt x="216" y="1133"/>
                    <a:pt x="265" y="1122"/>
                  </a:cubicBezTo>
                  <a:lnTo>
                    <a:pt x="294" y="1116"/>
                  </a:lnTo>
                  <a:lnTo>
                    <a:pt x="250" y="1156"/>
                  </a:lnTo>
                  <a:cubicBezTo>
                    <a:pt x="191" y="1210"/>
                    <a:pt x="128" y="1291"/>
                    <a:pt x="167" y="1360"/>
                  </a:cubicBezTo>
                  <a:cubicBezTo>
                    <a:pt x="192" y="1404"/>
                    <a:pt x="250" y="1418"/>
                    <a:pt x="299" y="1407"/>
                  </a:cubicBezTo>
                  <a:lnTo>
                    <a:pt x="299" y="1407"/>
                  </a:lnTo>
                  <a:cubicBezTo>
                    <a:pt x="323" y="1401"/>
                    <a:pt x="346" y="1392"/>
                    <a:pt x="367" y="1380"/>
                  </a:cubicBezTo>
                  <a:cubicBezTo>
                    <a:pt x="375" y="1375"/>
                    <a:pt x="383" y="1370"/>
                    <a:pt x="391" y="1364"/>
                  </a:cubicBezTo>
                  <a:cubicBezTo>
                    <a:pt x="359" y="1433"/>
                    <a:pt x="337" y="1521"/>
                    <a:pt x="394" y="1567"/>
                  </a:cubicBezTo>
                  <a:cubicBezTo>
                    <a:pt x="432" y="1599"/>
                    <a:pt x="492" y="1592"/>
                    <a:pt x="533" y="1565"/>
                  </a:cubicBezTo>
                  <a:cubicBezTo>
                    <a:pt x="574" y="1538"/>
                    <a:pt x="603" y="1494"/>
                    <a:pt x="630" y="1452"/>
                  </a:cubicBezTo>
                  <a:lnTo>
                    <a:pt x="646" y="1427"/>
                  </a:lnTo>
                  <a:cubicBezTo>
                    <a:pt x="645" y="1447"/>
                    <a:pt x="644" y="1467"/>
                    <a:pt x="643" y="1487"/>
                  </a:cubicBezTo>
                  <a:cubicBezTo>
                    <a:pt x="640" y="1566"/>
                    <a:pt x="652" y="1669"/>
                    <a:pt x="729" y="1690"/>
                  </a:cubicBezTo>
                  <a:cubicBezTo>
                    <a:pt x="777" y="1703"/>
                    <a:pt x="829" y="1672"/>
                    <a:pt x="855" y="1630"/>
                  </a:cubicBezTo>
                  <a:cubicBezTo>
                    <a:pt x="879" y="1593"/>
                    <a:pt x="888" y="1548"/>
                    <a:pt x="895" y="1504"/>
                  </a:cubicBezTo>
                  <a:cubicBezTo>
                    <a:pt x="956" y="1594"/>
                    <a:pt x="1080" y="1736"/>
                    <a:pt x="1134" y="1612"/>
                  </a:cubicBezTo>
                  <a:cubicBezTo>
                    <a:pt x="1148" y="1580"/>
                    <a:pt x="1146" y="1544"/>
                    <a:pt x="1142" y="1509"/>
                  </a:cubicBezTo>
                  <a:cubicBezTo>
                    <a:pt x="1138" y="1475"/>
                    <a:pt x="1134" y="1440"/>
                    <a:pt x="1129" y="1405"/>
                  </a:cubicBezTo>
                  <a:cubicBezTo>
                    <a:pt x="1205" y="1458"/>
                    <a:pt x="1424" y="1579"/>
                    <a:pt x="1423" y="1426"/>
                  </a:cubicBezTo>
                  <a:cubicBezTo>
                    <a:pt x="1423" y="1391"/>
                    <a:pt x="1405" y="1359"/>
                    <a:pt x="1388" y="1329"/>
                  </a:cubicBezTo>
                  <a:cubicBezTo>
                    <a:pt x="1378" y="1312"/>
                    <a:pt x="1367" y="1295"/>
                    <a:pt x="1357" y="1278"/>
                  </a:cubicBezTo>
                  <a:cubicBezTo>
                    <a:pt x="1465" y="1297"/>
                    <a:pt x="1638" y="1305"/>
                    <a:pt x="1591" y="1183"/>
                  </a:cubicBezTo>
                  <a:cubicBezTo>
                    <a:pt x="1579" y="1151"/>
                    <a:pt x="1551" y="1127"/>
                    <a:pt x="1524" y="1105"/>
                  </a:cubicBezTo>
                  <a:cubicBezTo>
                    <a:pt x="1497" y="1083"/>
                    <a:pt x="1469" y="1061"/>
                    <a:pt x="1441" y="1040"/>
                  </a:cubicBezTo>
                  <a:cubicBezTo>
                    <a:pt x="1535" y="1025"/>
                    <a:pt x="1775" y="956"/>
                    <a:pt x="1666" y="8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" name="Google Shape;279;p28"/>
            <p:cNvSpPr/>
            <p:nvPr/>
          </p:nvSpPr>
          <p:spPr>
            <a:xfrm>
              <a:off x="6825598" y="1877529"/>
              <a:ext cx="1054" cy="29616"/>
            </a:xfrm>
            <a:custGeom>
              <a:rect b="b" l="l" r="r" t="t"/>
              <a:pathLst>
                <a:path extrusionOk="0" h="28" w="1">
                  <a:moveTo>
                    <a:pt x="0" y="0"/>
                  </a:moveTo>
                  <a:lnTo>
                    <a:pt x="0" y="28"/>
                  </a:lnTo>
                  <a:lnTo>
                    <a:pt x="0" y="28"/>
                  </a:lnTo>
                  <a:cubicBezTo>
                    <a:pt x="1" y="24"/>
                    <a:pt x="1" y="18"/>
                    <a:pt x="1" y="14"/>
                  </a:cubicBezTo>
                  <a:cubicBezTo>
                    <a:pt x="1" y="9"/>
                    <a:pt x="1" y="5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80" name="Google Shape;280;p28"/>
            <p:cNvGrpSpPr/>
            <p:nvPr/>
          </p:nvGrpSpPr>
          <p:grpSpPr>
            <a:xfrm>
              <a:off x="5737792" y="1493528"/>
              <a:ext cx="1828799" cy="1828798"/>
              <a:chOff x="5737805" y="1661754"/>
              <a:chExt cx="1828799" cy="1828798"/>
            </a:xfrm>
          </p:grpSpPr>
          <p:sp>
            <p:nvSpPr>
              <p:cNvPr id="281" name="Google Shape;281;p28"/>
              <p:cNvSpPr/>
              <p:nvPr/>
            </p:nvSpPr>
            <p:spPr>
              <a:xfrm>
                <a:off x="5737805" y="2111286"/>
                <a:ext cx="1585310" cy="1379267"/>
              </a:xfrm>
              <a:custGeom>
                <a:rect b="b" l="l" r="r" t="t"/>
                <a:pathLst>
                  <a:path extrusionOk="0" h="1304" w="1504">
                    <a:moveTo>
                      <a:pt x="1484" y="795"/>
                    </a:moveTo>
                    <a:lnTo>
                      <a:pt x="1484" y="795"/>
                    </a:lnTo>
                    <a:cubicBezTo>
                      <a:pt x="1469" y="788"/>
                      <a:pt x="1453" y="784"/>
                      <a:pt x="1437" y="784"/>
                    </a:cubicBezTo>
                    <a:cubicBezTo>
                      <a:pt x="1436" y="784"/>
                      <a:pt x="1436" y="784"/>
                      <a:pt x="1435" y="784"/>
                    </a:cubicBezTo>
                    <a:lnTo>
                      <a:pt x="1435" y="784"/>
                    </a:lnTo>
                    <a:cubicBezTo>
                      <a:pt x="1418" y="783"/>
                      <a:pt x="1401" y="782"/>
                      <a:pt x="1384" y="782"/>
                    </a:cubicBezTo>
                    <a:cubicBezTo>
                      <a:pt x="1362" y="782"/>
                      <a:pt x="1340" y="783"/>
                      <a:pt x="1319" y="785"/>
                    </a:cubicBezTo>
                    <a:lnTo>
                      <a:pt x="1319" y="786"/>
                    </a:lnTo>
                    <a:lnTo>
                      <a:pt x="1319" y="786"/>
                    </a:lnTo>
                    <a:cubicBezTo>
                      <a:pt x="1270" y="790"/>
                      <a:pt x="1222" y="802"/>
                      <a:pt x="1176" y="823"/>
                    </a:cubicBezTo>
                    <a:cubicBezTo>
                      <a:pt x="1117" y="850"/>
                      <a:pt x="1064" y="898"/>
                      <a:pt x="1037" y="958"/>
                    </a:cubicBezTo>
                    <a:cubicBezTo>
                      <a:pt x="1017" y="1000"/>
                      <a:pt x="994" y="1084"/>
                      <a:pt x="1049" y="1114"/>
                    </a:cubicBezTo>
                    <a:lnTo>
                      <a:pt x="1049" y="1114"/>
                    </a:lnTo>
                    <a:cubicBezTo>
                      <a:pt x="1046" y="1112"/>
                      <a:pt x="1043" y="1111"/>
                      <a:pt x="1040" y="1109"/>
                    </a:cubicBezTo>
                    <a:cubicBezTo>
                      <a:pt x="985" y="1077"/>
                      <a:pt x="939" y="1033"/>
                      <a:pt x="904" y="980"/>
                    </a:cubicBezTo>
                    <a:lnTo>
                      <a:pt x="904" y="980"/>
                    </a:lnTo>
                    <a:cubicBezTo>
                      <a:pt x="898" y="970"/>
                      <a:pt x="892" y="961"/>
                      <a:pt x="886" y="951"/>
                    </a:cubicBezTo>
                    <a:cubicBezTo>
                      <a:pt x="879" y="938"/>
                      <a:pt x="872" y="925"/>
                      <a:pt x="865" y="911"/>
                    </a:cubicBezTo>
                    <a:lnTo>
                      <a:pt x="865" y="911"/>
                    </a:lnTo>
                    <a:cubicBezTo>
                      <a:pt x="866" y="890"/>
                      <a:pt x="871" y="870"/>
                      <a:pt x="880" y="851"/>
                    </a:cubicBezTo>
                    <a:lnTo>
                      <a:pt x="880" y="851"/>
                    </a:lnTo>
                    <a:cubicBezTo>
                      <a:pt x="881" y="849"/>
                      <a:pt x="882" y="847"/>
                      <a:pt x="883" y="846"/>
                    </a:cubicBezTo>
                    <a:cubicBezTo>
                      <a:pt x="904" y="809"/>
                      <a:pt x="935" y="780"/>
                      <a:pt x="971" y="758"/>
                    </a:cubicBezTo>
                    <a:cubicBezTo>
                      <a:pt x="981" y="753"/>
                      <a:pt x="991" y="747"/>
                      <a:pt x="1002" y="743"/>
                    </a:cubicBezTo>
                    <a:cubicBezTo>
                      <a:pt x="1085" y="708"/>
                      <a:pt x="1181" y="703"/>
                      <a:pt x="1273" y="701"/>
                    </a:cubicBezTo>
                    <a:lnTo>
                      <a:pt x="1326" y="700"/>
                    </a:lnTo>
                    <a:lnTo>
                      <a:pt x="1326" y="700"/>
                    </a:lnTo>
                    <a:cubicBezTo>
                      <a:pt x="1338" y="700"/>
                      <a:pt x="1351" y="699"/>
                      <a:pt x="1363" y="699"/>
                    </a:cubicBezTo>
                    <a:lnTo>
                      <a:pt x="1363" y="699"/>
                    </a:lnTo>
                    <a:cubicBezTo>
                      <a:pt x="1364" y="699"/>
                      <a:pt x="1365" y="699"/>
                      <a:pt x="1366" y="699"/>
                    </a:cubicBezTo>
                    <a:cubicBezTo>
                      <a:pt x="1384" y="699"/>
                      <a:pt x="1402" y="694"/>
                      <a:pt x="1417" y="685"/>
                    </a:cubicBezTo>
                    <a:cubicBezTo>
                      <a:pt x="1433" y="675"/>
                      <a:pt x="1443" y="653"/>
                      <a:pt x="1435" y="636"/>
                    </a:cubicBezTo>
                    <a:cubicBezTo>
                      <a:pt x="1431" y="627"/>
                      <a:pt x="1422" y="620"/>
                      <a:pt x="1425" y="611"/>
                    </a:cubicBezTo>
                    <a:cubicBezTo>
                      <a:pt x="1430" y="597"/>
                      <a:pt x="1450" y="603"/>
                      <a:pt x="1464" y="598"/>
                    </a:cubicBezTo>
                    <a:cubicBezTo>
                      <a:pt x="1480" y="593"/>
                      <a:pt x="1483" y="570"/>
                      <a:pt x="1474" y="555"/>
                    </a:cubicBezTo>
                    <a:cubicBezTo>
                      <a:pt x="1464" y="540"/>
                      <a:pt x="1447" y="534"/>
                      <a:pt x="1431" y="529"/>
                    </a:cubicBezTo>
                    <a:lnTo>
                      <a:pt x="1431" y="529"/>
                    </a:lnTo>
                    <a:cubicBezTo>
                      <a:pt x="1397" y="518"/>
                      <a:pt x="1362" y="510"/>
                      <a:pt x="1327" y="506"/>
                    </a:cubicBezTo>
                    <a:lnTo>
                      <a:pt x="1327" y="505"/>
                    </a:lnTo>
                    <a:lnTo>
                      <a:pt x="1327" y="505"/>
                    </a:lnTo>
                    <a:cubicBezTo>
                      <a:pt x="1308" y="503"/>
                      <a:pt x="1290" y="503"/>
                      <a:pt x="1272" y="503"/>
                    </a:cubicBezTo>
                    <a:cubicBezTo>
                      <a:pt x="1176" y="503"/>
                      <a:pt x="1081" y="526"/>
                      <a:pt x="997" y="572"/>
                    </a:cubicBezTo>
                    <a:cubicBezTo>
                      <a:pt x="910" y="619"/>
                      <a:pt x="833" y="696"/>
                      <a:pt x="829" y="798"/>
                    </a:cubicBezTo>
                    <a:cubicBezTo>
                      <a:pt x="829" y="802"/>
                      <a:pt x="829" y="806"/>
                      <a:pt x="828" y="810"/>
                    </a:cubicBezTo>
                    <a:lnTo>
                      <a:pt x="828" y="810"/>
                    </a:lnTo>
                    <a:cubicBezTo>
                      <a:pt x="812" y="754"/>
                      <a:pt x="804" y="695"/>
                      <a:pt x="804" y="636"/>
                    </a:cubicBezTo>
                    <a:cubicBezTo>
                      <a:pt x="804" y="556"/>
                      <a:pt x="819" y="476"/>
                      <a:pt x="849" y="402"/>
                    </a:cubicBezTo>
                    <a:lnTo>
                      <a:pt x="849" y="402"/>
                    </a:lnTo>
                    <a:cubicBezTo>
                      <a:pt x="851" y="403"/>
                      <a:pt x="853" y="405"/>
                      <a:pt x="856" y="406"/>
                    </a:cubicBezTo>
                    <a:cubicBezTo>
                      <a:pt x="869" y="414"/>
                      <a:pt x="884" y="419"/>
                      <a:pt x="899" y="421"/>
                    </a:cubicBezTo>
                    <a:cubicBezTo>
                      <a:pt x="941" y="426"/>
                      <a:pt x="986" y="399"/>
                      <a:pt x="994" y="358"/>
                    </a:cubicBezTo>
                    <a:lnTo>
                      <a:pt x="994" y="358"/>
                    </a:lnTo>
                    <a:cubicBezTo>
                      <a:pt x="995" y="353"/>
                      <a:pt x="995" y="348"/>
                      <a:pt x="995" y="342"/>
                    </a:cubicBezTo>
                    <a:cubicBezTo>
                      <a:pt x="995" y="336"/>
                      <a:pt x="995" y="329"/>
                      <a:pt x="994" y="323"/>
                    </a:cubicBezTo>
                    <a:lnTo>
                      <a:pt x="994" y="323"/>
                    </a:lnTo>
                    <a:cubicBezTo>
                      <a:pt x="992" y="313"/>
                      <a:pt x="990" y="303"/>
                      <a:pt x="986" y="293"/>
                    </a:cubicBezTo>
                    <a:lnTo>
                      <a:pt x="986" y="293"/>
                    </a:lnTo>
                    <a:cubicBezTo>
                      <a:pt x="984" y="287"/>
                      <a:pt x="982" y="282"/>
                      <a:pt x="979" y="277"/>
                    </a:cubicBezTo>
                    <a:cubicBezTo>
                      <a:pt x="974" y="269"/>
                      <a:pt x="968" y="261"/>
                      <a:pt x="960" y="254"/>
                    </a:cubicBezTo>
                    <a:cubicBezTo>
                      <a:pt x="916" y="211"/>
                      <a:pt x="836" y="211"/>
                      <a:pt x="793" y="258"/>
                    </a:cubicBezTo>
                    <a:lnTo>
                      <a:pt x="793" y="258"/>
                    </a:lnTo>
                    <a:cubicBezTo>
                      <a:pt x="791" y="260"/>
                      <a:pt x="788" y="263"/>
                      <a:pt x="787" y="266"/>
                    </a:cubicBezTo>
                    <a:cubicBezTo>
                      <a:pt x="781" y="275"/>
                      <a:pt x="779" y="285"/>
                      <a:pt x="779" y="295"/>
                    </a:cubicBezTo>
                    <a:cubicBezTo>
                      <a:pt x="779" y="298"/>
                      <a:pt x="779" y="302"/>
                      <a:pt x="780" y="305"/>
                    </a:cubicBezTo>
                    <a:lnTo>
                      <a:pt x="780" y="305"/>
                    </a:lnTo>
                    <a:cubicBezTo>
                      <a:pt x="782" y="318"/>
                      <a:pt x="786" y="331"/>
                      <a:pt x="793" y="342"/>
                    </a:cubicBezTo>
                    <a:cubicBezTo>
                      <a:pt x="794" y="346"/>
                      <a:pt x="797" y="348"/>
                      <a:pt x="799" y="351"/>
                    </a:cubicBezTo>
                    <a:lnTo>
                      <a:pt x="799" y="351"/>
                    </a:lnTo>
                    <a:cubicBezTo>
                      <a:pt x="803" y="357"/>
                      <a:pt x="807" y="362"/>
                      <a:pt x="811" y="367"/>
                    </a:cubicBezTo>
                    <a:lnTo>
                      <a:pt x="811" y="367"/>
                    </a:lnTo>
                    <a:cubicBezTo>
                      <a:pt x="794" y="406"/>
                      <a:pt x="781" y="446"/>
                      <a:pt x="773" y="488"/>
                    </a:cubicBezTo>
                    <a:lnTo>
                      <a:pt x="773" y="488"/>
                    </a:lnTo>
                    <a:cubicBezTo>
                      <a:pt x="769" y="449"/>
                      <a:pt x="762" y="411"/>
                      <a:pt x="752" y="374"/>
                    </a:cubicBezTo>
                    <a:lnTo>
                      <a:pt x="752" y="374"/>
                    </a:lnTo>
                    <a:cubicBezTo>
                      <a:pt x="731" y="298"/>
                      <a:pt x="701" y="226"/>
                      <a:pt x="662" y="158"/>
                    </a:cubicBezTo>
                    <a:cubicBezTo>
                      <a:pt x="639" y="119"/>
                      <a:pt x="613" y="81"/>
                      <a:pt x="585" y="46"/>
                    </a:cubicBezTo>
                    <a:cubicBezTo>
                      <a:pt x="564" y="19"/>
                      <a:pt x="535" y="-7"/>
                      <a:pt x="503" y="1"/>
                    </a:cubicBezTo>
                    <a:cubicBezTo>
                      <a:pt x="480" y="6"/>
                      <a:pt x="465" y="30"/>
                      <a:pt x="462" y="53"/>
                    </a:cubicBezTo>
                    <a:lnTo>
                      <a:pt x="462" y="53"/>
                    </a:lnTo>
                    <a:cubicBezTo>
                      <a:pt x="462" y="55"/>
                      <a:pt x="462" y="58"/>
                      <a:pt x="462" y="60"/>
                    </a:cubicBezTo>
                    <a:cubicBezTo>
                      <a:pt x="462" y="81"/>
                      <a:pt x="467" y="102"/>
                      <a:pt x="476" y="121"/>
                    </a:cubicBezTo>
                    <a:lnTo>
                      <a:pt x="476" y="121"/>
                    </a:lnTo>
                    <a:cubicBezTo>
                      <a:pt x="483" y="136"/>
                      <a:pt x="488" y="150"/>
                      <a:pt x="497" y="163"/>
                    </a:cubicBezTo>
                    <a:cubicBezTo>
                      <a:pt x="520" y="205"/>
                      <a:pt x="551" y="240"/>
                      <a:pt x="588" y="271"/>
                    </a:cubicBezTo>
                    <a:cubicBezTo>
                      <a:pt x="550" y="257"/>
                      <a:pt x="519" y="228"/>
                      <a:pt x="487" y="205"/>
                    </a:cubicBezTo>
                    <a:cubicBezTo>
                      <a:pt x="454" y="182"/>
                      <a:pt x="416" y="162"/>
                      <a:pt x="376" y="169"/>
                    </a:cubicBezTo>
                    <a:lnTo>
                      <a:pt x="376" y="169"/>
                    </a:lnTo>
                    <a:cubicBezTo>
                      <a:pt x="372" y="169"/>
                      <a:pt x="369" y="170"/>
                      <a:pt x="366" y="172"/>
                    </a:cubicBezTo>
                    <a:cubicBezTo>
                      <a:pt x="363" y="174"/>
                      <a:pt x="361" y="176"/>
                      <a:pt x="359" y="178"/>
                    </a:cubicBezTo>
                    <a:lnTo>
                      <a:pt x="359" y="178"/>
                    </a:lnTo>
                    <a:cubicBezTo>
                      <a:pt x="357" y="182"/>
                      <a:pt x="356" y="185"/>
                      <a:pt x="356" y="189"/>
                    </a:cubicBezTo>
                    <a:cubicBezTo>
                      <a:pt x="356" y="191"/>
                      <a:pt x="357" y="193"/>
                      <a:pt x="358" y="196"/>
                    </a:cubicBezTo>
                    <a:cubicBezTo>
                      <a:pt x="367" y="246"/>
                      <a:pt x="400" y="289"/>
                      <a:pt x="439" y="322"/>
                    </a:cubicBezTo>
                    <a:cubicBezTo>
                      <a:pt x="477" y="356"/>
                      <a:pt x="522" y="382"/>
                      <a:pt x="562" y="413"/>
                    </a:cubicBezTo>
                    <a:lnTo>
                      <a:pt x="562" y="413"/>
                    </a:lnTo>
                    <a:cubicBezTo>
                      <a:pt x="631" y="466"/>
                      <a:pt x="688" y="531"/>
                      <a:pt x="732" y="606"/>
                    </a:cubicBezTo>
                    <a:cubicBezTo>
                      <a:pt x="741" y="622"/>
                      <a:pt x="749" y="638"/>
                      <a:pt x="757" y="655"/>
                    </a:cubicBezTo>
                    <a:lnTo>
                      <a:pt x="757" y="655"/>
                    </a:lnTo>
                    <a:cubicBezTo>
                      <a:pt x="758" y="690"/>
                      <a:pt x="762" y="726"/>
                      <a:pt x="768" y="761"/>
                    </a:cubicBezTo>
                    <a:lnTo>
                      <a:pt x="768" y="761"/>
                    </a:lnTo>
                    <a:cubicBezTo>
                      <a:pt x="773" y="790"/>
                      <a:pt x="780" y="819"/>
                      <a:pt x="789" y="847"/>
                    </a:cubicBezTo>
                    <a:cubicBezTo>
                      <a:pt x="766" y="803"/>
                      <a:pt x="743" y="758"/>
                      <a:pt x="718" y="721"/>
                    </a:cubicBezTo>
                    <a:cubicBezTo>
                      <a:pt x="630" y="589"/>
                      <a:pt x="479" y="491"/>
                      <a:pt x="343" y="412"/>
                    </a:cubicBezTo>
                    <a:cubicBezTo>
                      <a:pt x="313" y="395"/>
                      <a:pt x="279" y="377"/>
                      <a:pt x="245" y="382"/>
                    </a:cubicBezTo>
                    <a:cubicBezTo>
                      <a:pt x="210" y="387"/>
                      <a:pt x="178" y="423"/>
                      <a:pt x="191" y="455"/>
                    </a:cubicBezTo>
                    <a:cubicBezTo>
                      <a:pt x="198" y="473"/>
                      <a:pt x="218" y="488"/>
                      <a:pt x="214" y="507"/>
                    </a:cubicBezTo>
                    <a:cubicBezTo>
                      <a:pt x="210" y="529"/>
                      <a:pt x="179" y="532"/>
                      <a:pt x="157" y="529"/>
                    </a:cubicBezTo>
                    <a:cubicBezTo>
                      <a:pt x="123" y="523"/>
                      <a:pt x="88" y="516"/>
                      <a:pt x="55" y="524"/>
                    </a:cubicBezTo>
                    <a:cubicBezTo>
                      <a:pt x="22" y="533"/>
                      <a:pt x="-7" y="566"/>
                      <a:pt x="2" y="599"/>
                    </a:cubicBezTo>
                    <a:cubicBezTo>
                      <a:pt x="11" y="628"/>
                      <a:pt x="45" y="641"/>
                      <a:pt x="74" y="650"/>
                    </a:cubicBezTo>
                    <a:cubicBezTo>
                      <a:pt x="214" y="692"/>
                      <a:pt x="355" y="732"/>
                      <a:pt x="492" y="785"/>
                    </a:cubicBezTo>
                    <a:lnTo>
                      <a:pt x="492" y="785"/>
                    </a:lnTo>
                    <a:cubicBezTo>
                      <a:pt x="560" y="811"/>
                      <a:pt x="627" y="841"/>
                      <a:pt x="691" y="875"/>
                    </a:cubicBezTo>
                    <a:cubicBezTo>
                      <a:pt x="729" y="895"/>
                      <a:pt x="815" y="918"/>
                      <a:pt x="836" y="957"/>
                    </a:cubicBezTo>
                    <a:lnTo>
                      <a:pt x="836" y="957"/>
                    </a:lnTo>
                    <a:cubicBezTo>
                      <a:pt x="839" y="962"/>
                      <a:pt x="842" y="967"/>
                      <a:pt x="845" y="972"/>
                    </a:cubicBezTo>
                    <a:cubicBezTo>
                      <a:pt x="857" y="993"/>
                      <a:pt x="870" y="1013"/>
                      <a:pt x="884" y="1032"/>
                    </a:cubicBezTo>
                    <a:cubicBezTo>
                      <a:pt x="711" y="932"/>
                      <a:pt x="506" y="908"/>
                      <a:pt x="311" y="878"/>
                    </a:cubicBezTo>
                    <a:cubicBezTo>
                      <a:pt x="292" y="875"/>
                      <a:pt x="272" y="872"/>
                      <a:pt x="253" y="878"/>
                    </a:cubicBezTo>
                    <a:cubicBezTo>
                      <a:pt x="235" y="884"/>
                      <a:pt x="219" y="902"/>
                      <a:pt x="222" y="921"/>
                    </a:cubicBezTo>
                    <a:cubicBezTo>
                      <a:pt x="227" y="956"/>
                      <a:pt x="281" y="959"/>
                      <a:pt x="298" y="990"/>
                    </a:cubicBezTo>
                    <a:cubicBezTo>
                      <a:pt x="246" y="1006"/>
                      <a:pt x="186" y="1031"/>
                      <a:pt x="175" y="1084"/>
                    </a:cubicBezTo>
                    <a:cubicBezTo>
                      <a:pt x="163" y="1135"/>
                      <a:pt x="207" y="1185"/>
                      <a:pt x="258" y="1199"/>
                    </a:cubicBezTo>
                    <a:cubicBezTo>
                      <a:pt x="308" y="1214"/>
                      <a:pt x="363" y="1204"/>
                      <a:pt x="414" y="1196"/>
                    </a:cubicBezTo>
                    <a:cubicBezTo>
                      <a:pt x="551" y="1176"/>
                      <a:pt x="693" y="1163"/>
                      <a:pt x="833" y="1174"/>
                    </a:cubicBezTo>
                    <a:cubicBezTo>
                      <a:pt x="904" y="1179"/>
                      <a:pt x="983" y="1186"/>
                      <a:pt x="1050" y="1210"/>
                    </a:cubicBezTo>
                    <a:cubicBezTo>
                      <a:pt x="1111" y="1232"/>
                      <a:pt x="1166" y="1268"/>
                      <a:pt x="1230" y="1287"/>
                    </a:cubicBezTo>
                    <a:lnTo>
                      <a:pt x="1230" y="1287"/>
                    </a:lnTo>
                    <a:cubicBezTo>
                      <a:pt x="1259" y="1295"/>
                      <a:pt x="1290" y="1301"/>
                      <a:pt x="1320" y="1303"/>
                    </a:cubicBezTo>
                    <a:lnTo>
                      <a:pt x="1320" y="1304"/>
                    </a:lnTo>
                    <a:lnTo>
                      <a:pt x="1320" y="1304"/>
                    </a:lnTo>
                    <a:cubicBezTo>
                      <a:pt x="1327" y="1304"/>
                      <a:pt x="1334" y="1304"/>
                      <a:pt x="1341" y="1304"/>
                    </a:cubicBezTo>
                    <a:cubicBezTo>
                      <a:pt x="1378" y="1304"/>
                      <a:pt x="1414" y="1298"/>
                      <a:pt x="1448" y="1284"/>
                    </a:cubicBezTo>
                    <a:cubicBezTo>
                      <a:pt x="1461" y="1279"/>
                      <a:pt x="1474" y="1271"/>
                      <a:pt x="1477" y="1258"/>
                    </a:cubicBezTo>
                    <a:cubicBezTo>
                      <a:pt x="1480" y="1243"/>
                      <a:pt x="1466" y="1229"/>
                      <a:pt x="1451" y="1225"/>
                    </a:cubicBezTo>
                    <a:lnTo>
                      <a:pt x="1451" y="1225"/>
                    </a:lnTo>
                    <a:cubicBezTo>
                      <a:pt x="1446" y="1224"/>
                      <a:pt x="1440" y="1223"/>
                      <a:pt x="1434" y="1223"/>
                    </a:cubicBezTo>
                    <a:cubicBezTo>
                      <a:pt x="1424" y="1223"/>
                      <a:pt x="1415" y="1225"/>
                      <a:pt x="1405" y="1227"/>
                    </a:cubicBezTo>
                    <a:lnTo>
                      <a:pt x="1405" y="1227"/>
                    </a:lnTo>
                    <a:cubicBezTo>
                      <a:pt x="1390" y="1230"/>
                      <a:pt x="1374" y="1231"/>
                      <a:pt x="1359" y="1231"/>
                    </a:cubicBezTo>
                    <a:cubicBezTo>
                      <a:pt x="1348" y="1231"/>
                      <a:pt x="1338" y="1230"/>
                      <a:pt x="1327" y="1229"/>
                    </a:cubicBezTo>
                    <a:lnTo>
                      <a:pt x="1327" y="1229"/>
                    </a:lnTo>
                    <a:lnTo>
                      <a:pt x="1327" y="1229"/>
                    </a:lnTo>
                    <a:cubicBezTo>
                      <a:pt x="1271" y="1222"/>
                      <a:pt x="1216" y="1204"/>
                      <a:pt x="1167" y="1176"/>
                    </a:cubicBezTo>
                    <a:cubicBezTo>
                      <a:pt x="1163" y="1174"/>
                      <a:pt x="1159" y="1171"/>
                      <a:pt x="1155" y="1169"/>
                    </a:cubicBezTo>
                    <a:cubicBezTo>
                      <a:pt x="1081" y="1121"/>
                      <a:pt x="1073" y="1005"/>
                      <a:pt x="1174" y="976"/>
                    </a:cubicBezTo>
                    <a:cubicBezTo>
                      <a:pt x="1201" y="968"/>
                      <a:pt x="1230" y="970"/>
                      <a:pt x="1258" y="972"/>
                    </a:cubicBezTo>
                    <a:lnTo>
                      <a:pt x="1320" y="977"/>
                    </a:lnTo>
                    <a:lnTo>
                      <a:pt x="1320" y="978"/>
                    </a:lnTo>
                    <a:lnTo>
                      <a:pt x="1378" y="982"/>
                    </a:lnTo>
                    <a:lnTo>
                      <a:pt x="1378" y="982"/>
                    </a:lnTo>
                    <a:cubicBezTo>
                      <a:pt x="1383" y="983"/>
                      <a:pt x="1387" y="983"/>
                      <a:pt x="1392" y="983"/>
                    </a:cubicBezTo>
                    <a:cubicBezTo>
                      <a:pt x="1401" y="983"/>
                      <a:pt x="1410" y="982"/>
                      <a:pt x="1419" y="979"/>
                    </a:cubicBezTo>
                    <a:lnTo>
                      <a:pt x="1419" y="979"/>
                    </a:lnTo>
                    <a:cubicBezTo>
                      <a:pt x="1421" y="979"/>
                      <a:pt x="1423" y="978"/>
                      <a:pt x="1426" y="976"/>
                    </a:cubicBezTo>
                    <a:cubicBezTo>
                      <a:pt x="1430" y="974"/>
                      <a:pt x="1435" y="969"/>
                      <a:pt x="1438" y="964"/>
                    </a:cubicBezTo>
                    <a:cubicBezTo>
                      <a:pt x="1440" y="959"/>
                      <a:pt x="1442" y="954"/>
                      <a:pt x="1442" y="948"/>
                    </a:cubicBezTo>
                    <a:lnTo>
                      <a:pt x="1442" y="948"/>
                    </a:lnTo>
                    <a:cubicBezTo>
                      <a:pt x="1440" y="932"/>
                      <a:pt x="1424" y="921"/>
                      <a:pt x="1422" y="905"/>
                    </a:cubicBezTo>
                    <a:cubicBezTo>
                      <a:pt x="1421" y="886"/>
                      <a:pt x="1441" y="874"/>
                      <a:pt x="1459" y="867"/>
                    </a:cubicBezTo>
                    <a:cubicBezTo>
                      <a:pt x="1477" y="861"/>
                      <a:pt x="1498" y="854"/>
                      <a:pt x="1504" y="836"/>
                    </a:cubicBezTo>
                    <a:cubicBezTo>
                      <a:pt x="1508" y="821"/>
                      <a:pt x="1498" y="804"/>
                      <a:pt x="1484" y="795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2" name="Google Shape;282;p28"/>
              <p:cNvSpPr/>
              <p:nvPr/>
            </p:nvSpPr>
            <p:spPr>
              <a:xfrm>
                <a:off x="6279594" y="1661754"/>
                <a:ext cx="1287010" cy="1034450"/>
              </a:xfrm>
              <a:custGeom>
                <a:rect b="b" l="l" r="r" t="t"/>
                <a:pathLst>
                  <a:path extrusionOk="0" h="978" w="1221">
                    <a:moveTo>
                      <a:pt x="1186" y="899"/>
                    </a:moveTo>
                    <a:cubicBezTo>
                      <a:pt x="1188" y="875"/>
                      <a:pt x="1221" y="858"/>
                      <a:pt x="1220" y="831"/>
                    </a:cubicBezTo>
                    <a:cubicBezTo>
                      <a:pt x="1220" y="795"/>
                      <a:pt x="1178" y="770"/>
                      <a:pt x="1149" y="757"/>
                    </a:cubicBezTo>
                    <a:lnTo>
                      <a:pt x="1149" y="757"/>
                    </a:lnTo>
                    <a:cubicBezTo>
                      <a:pt x="1105" y="736"/>
                      <a:pt x="1058" y="721"/>
                      <a:pt x="1009" y="711"/>
                    </a:cubicBezTo>
                    <a:lnTo>
                      <a:pt x="1111" y="692"/>
                    </a:lnTo>
                    <a:lnTo>
                      <a:pt x="1111" y="692"/>
                    </a:lnTo>
                    <a:cubicBezTo>
                      <a:pt x="1117" y="691"/>
                      <a:pt x="1122" y="689"/>
                      <a:pt x="1128" y="686"/>
                    </a:cubicBezTo>
                    <a:cubicBezTo>
                      <a:pt x="1128" y="686"/>
                      <a:pt x="1130" y="685"/>
                      <a:pt x="1132" y="684"/>
                    </a:cubicBezTo>
                    <a:cubicBezTo>
                      <a:pt x="1149" y="669"/>
                      <a:pt x="1130" y="640"/>
                      <a:pt x="1110" y="630"/>
                    </a:cubicBezTo>
                    <a:cubicBezTo>
                      <a:pt x="1072" y="612"/>
                      <a:pt x="1027" y="613"/>
                      <a:pt x="985" y="616"/>
                    </a:cubicBezTo>
                    <a:cubicBezTo>
                      <a:pt x="923" y="620"/>
                      <a:pt x="863" y="625"/>
                      <a:pt x="805" y="630"/>
                    </a:cubicBezTo>
                    <a:lnTo>
                      <a:pt x="805" y="631"/>
                    </a:lnTo>
                    <a:cubicBezTo>
                      <a:pt x="724" y="639"/>
                      <a:pt x="644" y="648"/>
                      <a:pt x="558" y="662"/>
                    </a:cubicBezTo>
                    <a:cubicBezTo>
                      <a:pt x="644" y="647"/>
                      <a:pt x="728" y="628"/>
                      <a:pt x="812" y="605"/>
                    </a:cubicBezTo>
                    <a:lnTo>
                      <a:pt x="812" y="605"/>
                    </a:lnTo>
                    <a:lnTo>
                      <a:pt x="812" y="605"/>
                    </a:lnTo>
                    <a:cubicBezTo>
                      <a:pt x="903" y="580"/>
                      <a:pt x="992" y="550"/>
                      <a:pt x="1080" y="516"/>
                    </a:cubicBezTo>
                    <a:cubicBezTo>
                      <a:pt x="1110" y="504"/>
                      <a:pt x="1145" y="485"/>
                      <a:pt x="1148" y="453"/>
                    </a:cubicBezTo>
                    <a:cubicBezTo>
                      <a:pt x="1151" y="417"/>
                      <a:pt x="1111" y="391"/>
                      <a:pt x="1075" y="389"/>
                    </a:cubicBezTo>
                    <a:cubicBezTo>
                      <a:pt x="1039" y="388"/>
                      <a:pt x="1004" y="402"/>
                      <a:pt x="968" y="404"/>
                    </a:cubicBezTo>
                    <a:cubicBezTo>
                      <a:pt x="1002" y="381"/>
                      <a:pt x="1078" y="297"/>
                      <a:pt x="998" y="285"/>
                    </a:cubicBezTo>
                    <a:cubicBezTo>
                      <a:pt x="964" y="280"/>
                      <a:pt x="918" y="314"/>
                      <a:pt x="892" y="331"/>
                    </a:cubicBezTo>
                    <a:lnTo>
                      <a:pt x="810" y="387"/>
                    </a:lnTo>
                    <a:lnTo>
                      <a:pt x="810" y="388"/>
                    </a:lnTo>
                    <a:lnTo>
                      <a:pt x="544" y="566"/>
                    </a:lnTo>
                    <a:lnTo>
                      <a:pt x="812" y="318"/>
                    </a:lnTo>
                    <a:lnTo>
                      <a:pt x="812" y="317"/>
                    </a:lnTo>
                    <a:lnTo>
                      <a:pt x="862" y="270"/>
                    </a:lnTo>
                    <a:cubicBezTo>
                      <a:pt x="898" y="238"/>
                      <a:pt x="937" y="197"/>
                      <a:pt x="934" y="148"/>
                    </a:cubicBezTo>
                    <a:lnTo>
                      <a:pt x="934" y="148"/>
                    </a:lnTo>
                    <a:lnTo>
                      <a:pt x="934" y="148"/>
                    </a:lnTo>
                    <a:cubicBezTo>
                      <a:pt x="934" y="141"/>
                      <a:pt x="932" y="133"/>
                      <a:pt x="929" y="127"/>
                    </a:cubicBezTo>
                    <a:cubicBezTo>
                      <a:pt x="926" y="123"/>
                      <a:pt x="924" y="120"/>
                      <a:pt x="921" y="118"/>
                    </a:cubicBezTo>
                    <a:cubicBezTo>
                      <a:pt x="903" y="104"/>
                      <a:pt x="878" y="116"/>
                      <a:pt x="860" y="130"/>
                    </a:cubicBezTo>
                    <a:cubicBezTo>
                      <a:pt x="842" y="143"/>
                      <a:pt x="826" y="157"/>
                      <a:pt x="810" y="172"/>
                    </a:cubicBezTo>
                    <a:lnTo>
                      <a:pt x="810" y="174"/>
                    </a:lnTo>
                    <a:lnTo>
                      <a:pt x="810" y="174"/>
                    </a:lnTo>
                    <a:cubicBezTo>
                      <a:pt x="780" y="202"/>
                      <a:pt x="753" y="233"/>
                      <a:pt x="728" y="266"/>
                    </a:cubicBezTo>
                    <a:cubicBezTo>
                      <a:pt x="756" y="225"/>
                      <a:pt x="802" y="147"/>
                      <a:pt x="812" y="100"/>
                    </a:cubicBezTo>
                    <a:lnTo>
                      <a:pt x="812" y="72"/>
                    </a:lnTo>
                    <a:cubicBezTo>
                      <a:pt x="808" y="61"/>
                      <a:pt x="798" y="56"/>
                      <a:pt x="779" y="59"/>
                    </a:cubicBezTo>
                    <a:cubicBezTo>
                      <a:pt x="733" y="68"/>
                      <a:pt x="670" y="150"/>
                      <a:pt x="641" y="186"/>
                    </a:cubicBezTo>
                    <a:cubicBezTo>
                      <a:pt x="570" y="274"/>
                      <a:pt x="541" y="377"/>
                      <a:pt x="502" y="482"/>
                    </a:cubicBezTo>
                    <a:cubicBezTo>
                      <a:pt x="511" y="339"/>
                      <a:pt x="577" y="199"/>
                      <a:pt x="553" y="57"/>
                    </a:cubicBezTo>
                    <a:cubicBezTo>
                      <a:pt x="550" y="38"/>
                      <a:pt x="545" y="18"/>
                      <a:pt x="529" y="7"/>
                    </a:cubicBezTo>
                    <a:lnTo>
                      <a:pt x="529" y="7"/>
                    </a:lnTo>
                    <a:cubicBezTo>
                      <a:pt x="512" y="16"/>
                      <a:pt x="499" y="30"/>
                      <a:pt x="489" y="47"/>
                    </a:cubicBezTo>
                    <a:cubicBezTo>
                      <a:pt x="479" y="64"/>
                      <a:pt x="474" y="84"/>
                      <a:pt x="474" y="104"/>
                    </a:cubicBezTo>
                    <a:cubicBezTo>
                      <a:pt x="474" y="107"/>
                      <a:pt x="474" y="110"/>
                      <a:pt x="474" y="113"/>
                    </a:cubicBezTo>
                    <a:lnTo>
                      <a:pt x="474" y="113"/>
                    </a:lnTo>
                    <a:cubicBezTo>
                      <a:pt x="472" y="91"/>
                      <a:pt x="465" y="68"/>
                      <a:pt x="454" y="49"/>
                    </a:cubicBezTo>
                    <a:cubicBezTo>
                      <a:pt x="447" y="36"/>
                      <a:pt x="438" y="26"/>
                      <a:pt x="428" y="16"/>
                    </a:cubicBezTo>
                    <a:lnTo>
                      <a:pt x="428" y="16"/>
                    </a:lnTo>
                    <a:cubicBezTo>
                      <a:pt x="425" y="12"/>
                      <a:pt x="421" y="8"/>
                      <a:pt x="416" y="6"/>
                    </a:cubicBezTo>
                    <a:cubicBezTo>
                      <a:pt x="412" y="3"/>
                      <a:pt x="408" y="2"/>
                      <a:pt x="403" y="1"/>
                    </a:cubicBezTo>
                    <a:cubicBezTo>
                      <a:pt x="376" y="-3"/>
                      <a:pt x="360" y="32"/>
                      <a:pt x="358" y="59"/>
                    </a:cubicBezTo>
                    <a:cubicBezTo>
                      <a:pt x="354" y="117"/>
                      <a:pt x="366" y="174"/>
                      <a:pt x="379" y="230"/>
                    </a:cubicBezTo>
                    <a:cubicBezTo>
                      <a:pt x="401" y="330"/>
                      <a:pt x="426" y="430"/>
                      <a:pt x="450" y="530"/>
                    </a:cubicBezTo>
                    <a:cubicBezTo>
                      <a:pt x="395" y="371"/>
                      <a:pt x="331" y="211"/>
                      <a:pt x="231" y="75"/>
                    </a:cubicBezTo>
                    <a:cubicBezTo>
                      <a:pt x="222" y="63"/>
                      <a:pt x="211" y="50"/>
                      <a:pt x="196" y="49"/>
                    </a:cubicBezTo>
                    <a:cubicBezTo>
                      <a:pt x="172" y="46"/>
                      <a:pt x="155" y="75"/>
                      <a:pt x="154" y="99"/>
                    </a:cubicBezTo>
                    <a:cubicBezTo>
                      <a:pt x="151" y="158"/>
                      <a:pt x="192" y="209"/>
                      <a:pt x="230" y="253"/>
                    </a:cubicBezTo>
                    <a:lnTo>
                      <a:pt x="136" y="146"/>
                    </a:lnTo>
                    <a:cubicBezTo>
                      <a:pt x="113" y="120"/>
                      <a:pt x="61" y="73"/>
                      <a:pt x="24" y="103"/>
                    </a:cubicBezTo>
                    <a:cubicBezTo>
                      <a:pt x="8" y="116"/>
                      <a:pt x="2" y="138"/>
                      <a:pt x="1" y="159"/>
                    </a:cubicBezTo>
                    <a:cubicBezTo>
                      <a:pt x="-2" y="215"/>
                      <a:pt x="27" y="266"/>
                      <a:pt x="57" y="314"/>
                    </a:cubicBezTo>
                    <a:lnTo>
                      <a:pt x="57" y="314"/>
                    </a:lnTo>
                    <a:cubicBezTo>
                      <a:pt x="95" y="375"/>
                      <a:pt x="136" y="434"/>
                      <a:pt x="181" y="490"/>
                    </a:cubicBezTo>
                    <a:lnTo>
                      <a:pt x="181" y="490"/>
                    </a:lnTo>
                    <a:cubicBezTo>
                      <a:pt x="202" y="519"/>
                      <a:pt x="225" y="547"/>
                      <a:pt x="250" y="574"/>
                    </a:cubicBezTo>
                    <a:cubicBezTo>
                      <a:pt x="263" y="586"/>
                      <a:pt x="293" y="626"/>
                      <a:pt x="307" y="631"/>
                    </a:cubicBezTo>
                    <a:lnTo>
                      <a:pt x="307" y="631"/>
                    </a:lnTo>
                    <a:cubicBezTo>
                      <a:pt x="309" y="632"/>
                      <a:pt x="310" y="632"/>
                      <a:pt x="312" y="632"/>
                    </a:cubicBezTo>
                    <a:cubicBezTo>
                      <a:pt x="313" y="632"/>
                      <a:pt x="315" y="632"/>
                      <a:pt x="317" y="631"/>
                    </a:cubicBezTo>
                    <a:cubicBezTo>
                      <a:pt x="346" y="625"/>
                      <a:pt x="375" y="612"/>
                      <a:pt x="405" y="614"/>
                    </a:cubicBezTo>
                    <a:cubicBezTo>
                      <a:pt x="440" y="617"/>
                      <a:pt x="471" y="641"/>
                      <a:pt x="489" y="671"/>
                    </a:cubicBezTo>
                    <a:lnTo>
                      <a:pt x="489" y="671"/>
                    </a:lnTo>
                    <a:cubicBezTo>
                      <a:pt x="505" y="702"/>
                      <a:pt x="515" y="737"/>
                      <a:pt x="515" y="772"/>
                    </a:cubicBezTo>
                    <a:lnTo>
                      <a:pt x="515" y="772"/>
                    </a:lnTo>
                    <a:lnTo>
                      <a:pt x="515" y="773"/>
                    </a:lnTo>
                    <a:cubicBezTo>
                      <a:pt x="515" y="779"/>
                      <a:pt x="517" y="785"/>
                      <a:pt x="520" y="791"/>
                    </a:cubicBezTo>
                    <a:lnTo>
                      <a:pt x="520" y="791"/>
                    </a:lnTo>
                    <a:lnTo>
                      <a:pt x="520" y="791"/>
                    </a:lnTo>
                    <a:cubicBezTo>
                      <a:pt x="523" y="794"/>
                      <a:pt x="526" y="796"/>
                      <a:pt x="529" y="798"/>
                    </a:cubicBezTo>
                    <a:cubicBezTo>
                      <a:pt x="529" y="799"/>
                      <a:pt x="530" y="799"/>
                      <a:pt x="531" y="799"/>
                    </a:cubicBezTo>
                    <a:cubicBezTo>
                      <a:pt x="616" y="845"/>
                      <a:pt x="710" y="871"/>
                      <a:pt x="805" y="885"/>
                    </a:cubicBezTo>
                    <a:lnTo>
                      <a:pt x="805" y="886"/>
                    </a:lnTo>
                    <a:lnTo>
                      <a:pt x="818" y="888"/>
                    </a:lnTo>
                    <a:cubicBezTo>
                      <a:pt x="922" y="901"/>
                      <a:pt x="1012" y="941"/>
                      <a:pt x="1112" y="970"/>
                    </a:cubicBezTo>
                    <a:lnTo>
                      <a:pt x="1112" y="970"/>
                    </a:lnTo>
                    <a:cubicBezTo>
                      <a:pt x="1129" y="976"/>
                      <a:pt x="1146" y="978"/>
                      <a:pt x="1164" y="978"/>
                    </a:cubicBezTo>
                    <a:cubicBezTo>
                      <a:pt x="1170" y="978"/>
                      <a:pt x="1177" y="978"/>
                      <a:pt x="1183" y="977"/>
                    </a:cubicBezTo>
                    <a:cubicBezTo>
                      <a:pt x="1196" y="975"/>
                      <a:pt x="1212" y="965"/>
                      <a:pt x="1212" y="951"/>
                    </a:cubicBezTo>
                    <a:cubicBezTo>
                      <a:pt x="1212" y="934"/>
                      <a:pt x="1189" y="924"/>
                      <a:pt x="1186" y="907"/>
                    </a:cubicBezTo>
                    <a:lnTo>
                      <a:pt x="1186" y="907"/>
                    </a:lnTo>
                    <a:cubicBezTo>
                      <a:pt x="1186" y="905"/>
                      <a:pt x="1185" y="904"/>
                      <a:pt x="1185" y="902"/>
                    </a:cubicBezTo>
                    <a:cubicBezTo>
                      <a:pt x="1185" y="901"/>
                      <a:pt x="1186" y="900"/>
                      <a:pt x="1186" y="89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83" name="Google Shape;283;p28"/>
            <p:cNvSpPr/>
            <p:nvPr/>
          </p:nvSpPr>
          <p:spPr>
            <a:xfrm rot="5400000">
              <a:off x="7050331" y="3223489"/>
              <a:ext cx="1381727" cy="1391050"/>
            </a:xfrm>
            <a:custGeom>
              <a:rect b="b" l="l" r="r" t="t"/>
              <a:pathLst>
                <a:path extrusionOk="0" h="1847" w="1837">
                  <a:moveTo>
                    <a:pt x="1274" y="1165"/>
                  </a:moveTo>
                  <a:cubicBezTo>
                    <a:pt x="1357" y="1173"/>
                    <a:pt x="1440" y="1190"/>
                    <a:pt x="1521" y="1173"/>
                  </a:cubicBezTo>
                  <a:cubicBezTo>
                    <a:pt x="1630" y="1150"/>
                    <a:pt x="1724" y="1060"/>
                    <a:pt x="1752" y="950"/>
                  </a:cubicBezTo>
                  <a:cubicBezTo>
                    <a:pt x="1782" y="838"/>
                    <a:pt x="1754" y="699"/>
                    <a:pt x="1837" y="619"/>
                  </a:cubicBezTo>
                  <a:cubicBezTo>
                    <a:pt x="1768" y="633"/>
                    <a:pt x="1716" y="690"/>
                    <a:pt x="1676" y="749"/>
                  </a:cubicBezTo>
                  <a:cubicBezTo>
                    <a:pt x="1637" y="809"/>
                    <a:pt x="1637" y="839"/>
                    <a:pt x="1592" y="894"/>
                  </a:cubicBezTo>
                  <a:cubicBezTo>
                    <a:pt x="1550" y="943"/>
                    <a:pt x="1494" y="991"/>
                    <a:pt x="1435" y="1015"/>
                  </a:cubicBezTo>
                  <a:cubicBezTo>
                    <a:pt x="1391" y="1032"/>
                    <a:pt x="1309" y="1021"/>
                    <a:pt x="1274" y="1050"/>
                  </a:cubicBezTo>
                  <a:cubicBezTo>
                    <a:pt x="1402" y="943"/>
                    <a:pt x="1542" y="842"/>
                    <a:pt x="1607" y="680"/>
                  </a:cubicBezTo>
                  <a:cubicBezTo>
                    <a:pt x="1643" y="592"/>
                    <a:pt x="1652" y="496"/>
                    <a:pt x="1677" y="403"/>
                  </a:cubicBezTo>
                  <a:cubicBezTo>
                    <a:pt x="1703" y="311"/>
                    <a:pt x="1751" y="217"/>
                    <a:pt x="1835" y="175"/>
                  </a:cubicBezTo>
                  <a:cubicBezTo>
                    <a:pt x="1609" y="249"/>
                    <a:pt x="1398" y="414"/>
                    <a:pt x="1325" y="644"/>
                  </a:cubicBezTo>
                  <a:cubicBezTo>
                    <a:pt x="1298" y="728"/>
                    <a:pt x="1290" y="817"/>
                    <a:pt x="1260" y="900"/>
                  </a:cubicBezTo>
                  <a:lnTo>
                    <a:pt x="1260" y="900"/>
                  </a:lnTo>
                  <a:cubicBezTo>
                    <a:pt x="1250" y="926"/>
                    <a:pt x="1238" y="951"/>
                    <a:pt x="1224" y="975"/>
                  </a:cubicBezTo>
                  <a:cubicBezTo>
                    <a:pt x="1188" y="1038"/>
                    <a:pt x="1139" y="1092"/>
                    <a:pt x="1079" y="1133"/>
                  </a:cubicBezTo>
                  <a:lnTo>
                    <a:pt x="1079" y="1133"/>
                  </a:lnTo>
                  <a:cubicBezTo>
                    <a:pt x="1131" y="1092"/>
                    <a:pt x="1175" y="1042"/>
                    <a:pt x="1208" y="985"/>
                  </a:cubicBezTo>
                  <a:cubicBezTo>
                    <a:pt x="1235" y="938"/>
                    <a:pt x="1254" y="887"/>
                    <a:pt x="1266" y="835"/>
                  </a:cubicBezTo>
                  <a:cubicBezTo>
                    <a:pt x="1304" y="654"/>
                    <a:pt x="1243" y="469"/>
                    <a:pt x="1183" y="294"/>
                  </a:cubicBezTo>
                  <a:cubicBezTo>
                    <a:pt x="1125" y="363"/>
                    <a:pt x="1125" y="464"/>
                    <a:pt x="1140" y="553"/>
                  </a:cubicBezTo>
                  <a:cubicBezTo>
                    <a:pt x="1155" y="642"/>
                    <a:pt x="1182" y="732"/>
                    <a:pt x="1170" y="821"/>
                  </a:cubicBezTo>
                  <a:cubicBezTo>
                    <a:pt x="1151" y="955"/>
                    <a:pt x="1049" y="1058"/>
                    <a:pt x="953" y="1150"/>
                  </a:cubicBezTo>
                  <a:cubicBezTo>
                    <a:pt x="1017" y="1076"/>
                    <a:pt x="1085" y="989"/>
                    <a:pt x="1075" y="891"/>
                  </a:cubicBezTo>
                  <a:cubicBezTo>
                    <a:pt x="1071" y="841"/>
                    <a:pt x="1046" y="795"/>
                    <a:pt x="1039" y="746"/>
                  </a:cubicBezTo>
                  <a:cubicBezTo>
                    <a:pt x="1034" y="706"/>
                    <a:pt x="1041" y="667"/>
                    <a:pt x="1044" y="627"/>
                  </a:cubicBezTo>
                  <a:cubicBezTo>
                    <a:pt x="1062" y="409"/>
                    <a:pt x="968" y="199"/>
                    <a:pt x="876" y="0"/>
                  </a:cubicBezTo>
                  <a:cubicBezTo>
                    <a:pt x="818" y="78"/>
                    <a:pt x="820" y="184"/>
                    <a:pt x="824" y="282"/>
                  </a:cubicBezTo>
                  <a:cubicBezTo>
                    <a:pt x="829" y="398"/>
                    <a:pt x="833" y="515"/>
                    <a:pt x="870" y="625"/>
                  </a:cubicBezTo>
                  <a:cubicBezTo>
                    <a:pt x="888" y="677"/>
                    <a:pt x="913" y="727"/>
                    <a:pt x="925" y="781"/>
                  </a:cubicBezTo>
                  <a:cubicBezTo>
                    <a:pt x="971" y="976"/>
                    <a:pt x="854" y="1168"/>
                    <a:pt x="742" y="1333"/>
                  </a:cubicBezTo>
                  <a:cubicBezTo>
                    <a:pt x="702" y="1239"/>
                    <a:pt x="778" y="1140"/>
                    <a:pt x="815" y="1045"/>
                  </a:cubicBezTo>
                  <a:lnTo>
                    <a:pt x="815" y="1045"/>
                  </a:lnTo>
                  <a:cubicBezTo>
                    <a:pt x="834" y="998"/>
                    <a:pt x="843" y="948"/>
                    <a:pt x="843" y="897"/>
                  </a:cubicBezTo>
                  <a:cubicBezTo>
                    <a:pt x="843" y="835"/>
                    <a:pt x="829" y="774"/>
                    <a:pt x="802" y="718"/>
                  </a:cubicBezTo>
                  <a:cubicBezTo>
                    <a:pt x="770" y="655"/>
                    <a:pt x="721" y="596"/>
                    <a:pt x="719" y="526"/>
                  </a:cubicBezTo>
                  <a:cubicBezTo>
                    <a:pt x="669" y="552"/>
                    <a:pt x="654" y="619"/>
                    <a:pt x="660" y="675"/>
                  </a:cubicBezTo>
                  <a:cubicBezTo>
                    <a:pt x="666" y="732"/>
                    <a:pt x="686" y="787"/>
                    <a:pt x="683" y="844"/>
                  </a:cubicBezTo>
                  <a:cubicBezTo>
                    <a:pt x="678" y="952"/>
                    <a:pt x="593" y="1045"/>
                    <a:pt x="599" y="1153"/>
                  </a:cubicBezTo>
                  <a:cubicBezTo>
                    <a:pt x="601" y="1190"/>
                    <a:pt x="614" y="1226"/>
                    <a:pt x="618" y="1264"/>
                  </a:cubicBezTo>
                  <a:cubicBezTo>
                    <a:pt x="632" y="1401"/>
                    <a:pt x="518" y="1514"/>
                    <a:pt x="414" y="1603"/>
                  </a:cubicBezTo>
                  <a:cubicBezTo>
                    <a:pt x="455" y="1522"/>
                    <a:pt x="496" y="1436"/>
                    <a:pt x="490" y="1345"/>
                  </a:cubicBezTo>
                  <a:cubicBezTo>
                    <a:pt x="485" y="1263"/>
                    <a:pt x="442" y="1185"/>
                    <a:pt x="452" y="1103"/>
                  </a:cubicBezTo>
                  <a:cubicBezTo>
                    <a:pt x="464" y="1018"/>
                    <a:pt x="532" y="950"/>
                    <a:pt x="547" y="866"/>
                  </a:cubicBezTo>
                  <a:cubicBezTo>
                    <a:pt x="565" y="766"/>
                    <a:pt x="505" y="670"/>
                    <a:pt x="449" y="586"/>
                  </a:cubicBezTo>
                  <a:lnTo>
                    <a:pt x="449" y="586"/>
                  </a:lnTo>
                  <a:cubicBezTo>
                    <a:pt x="450" y="598"/>
                    <a:pt x="451" y="609"/>
                    <a:pt x="451" y="621"/>
                  </a:cubicBezTo>
                  <a:cubicBezTo>
                    <a:pt x="451" y="678"/>
                    <a:pt x="436" y="733"/>
                    <a:pt x="407" y="783"/>
                  </a:cubicBezTo>
                  <a:cubicBezTo>
                    <a:pt x="404" y="789"/>
                    <a:pt x="399" y="796"/>
                    <a:pt x="395" y="802"/>
                  </a:cubicBezTo>
                  <a:cubicBezTo>
                    <a:pt x="371" y="837"/>
                    <a:pt x="340" y="868"/>
                    <a:pt x="328" y="908"/>
                  </a:cubicBezTo>
                  <a:cubicBezTo>
                    <a:pt x="314" y="950"/>
                    <a:pt x="323" y="995"/>
                    <a:pt x="324" y="1040"/>
                  </a:cubicBezTo>
                  <a:cubicBezTo>
                    <a:pt x="324" y="1096"/>
                    <a:pt x="310" y="1151"/>
                    <a:pt x="308" y="1207"/>
                  </a:cubicBezTo>
                  <a:cubicBezTo>
                    <a:pt x="304" y="1283"/>
                    <a:pt x="321" y="1359"/>
                    <a:pt x="330" y="1434"/>
                  </a:cubicBezTo>
                  <a:cubicBezTo>
                    <a:pt x="339" y="1510"/>
                    <a:pt x="339" y="1592"/>
                    <a:pt x="302" y="1658"/>
                  </a:cubicBezTo>
                  <a:cubicBezTo>
                    <a:pt x="266" y="1725"/>
                    <a:pt x="185" y="1771"/>
                    <a:pt x="115" y="1745"/>
                  </a:cubicBezTo>
                  <a:lnTo>
                    <a:pt x="115" y="1745"/>
                  </a:lnTo>
                  <a:cubicBezTo>
                    <a:pt x="120" y="1738"/>
                    <a:pt x="125" y="1730"/>
                    <a:pt x="129" y="1722"/>
                  </a:cubicBezTo>
                  <a:cubicBezTo>
                    <a:pt x="167" y="1657"/>
                    <a:pt x="187" y="1583"/>
                    <a:pt x="187" y="1508"/>
                  </a:cubicBezTo>
                  <a:cubicBezTo>
                    <a:pt x="187" y="1477"/>
                    <a:pt x="183" y="1446"/>
                    <a:pt x="177" y="1415"/>
                  </a:cubicBezTo>
                  <a:cubicBezTo>
                    <a:pt x="162" y="1350"/>
                    <a:pt x="131" y="1281"/>
                    <a:pt x="152" y="1217"/>
                  </a:cubicBezTo>
                  <a:cubicBezTo>
                    <a:pt x="163" y="1184"/>
                    <a:pt x="187" y="1156"/>
                    <a:pt x="198" y="1122"/>
                  </a:cubicBezTo>
                  <a:cubicBezTo>
                    <a:pt x="221" y="1057"/>
                    <a:pt x="191" y="985"/>
                    <a:pt x="150" y="929"/>
                  </a:cubicBezTo>
                  <a:cubicBezTo>
                    <a:pt x="110" y="873"/>
                    <a:pt x="59" y="826"/>
                    <a:pt x="28" y="764"/>
                  </a:cubicBezTo>
                  <a:cubicBezTo>
                    <a:pt x="19" y="1113"/>
                    <a:pt x="9" y="1463"/>
                    <a:pt x="0" y="1813"/>
                  </a:cubicBezTo>
                  <a:cubicBezTo>
                    <a:pt x="118" y="1832"/>
                    <a:pt x="201" y="1819"/>
                    <a:pt x="298" y="1749"/>
                  </a:cubicBezTo>
                  <a:cubicBezTo>
                    <a:pt x="341" y="1717"/>
                    <a:pt x="386" y="1676"/>
                    <a:pt x="439" y="1684"/>
                  </a:cubicBezTo>
                  <a:cubicBezTo>
                    <a:pt x="484" y="1690"/>
                    <a:pt x="516" y="1731"/>
                    <a:pt x="551" y="1761"/>
                  </a:cubicBezTo>
                  <a:cubicBezTo>
                    <a:pt x="660" y="1854"/>
                    <a:pt x="816" y="1851"/>
                    <a:pt x="958" y="1843"/>
                  </a:cubicBezTo>
                  <a:lnTo>
                    <a:pt x="958" y="1843"/>
                  </a:lnTo>
                  <a:cubicBezTo>
                    <a:pt x="957" y="1840"/>
                    <a:pt x="956" y="1838"/>
                    <a:pt x="954" y="1836"/>
                  </a:cubicBezTo>
                  <a:cubicBezTo>
                    <a:pt x="910" y="1759"/>
                    <a:pt x="847" y="1696"/>
                    <a:pt x="770" y="1652"/>
                  </a:cubicBezTo>
                  <a:cubicBezTo>
                    <a:pt x="711" y="1618"/>
                    <a:pt x="645" y="1596"/>
                    <a:pt x="577" y="1588"/>
                  </a:cubicBezTo>
                  <a:cubicBezTo>
                    <a:pt x="630" y="1550"/>
                    <a:pt x="685" y="1510"/>
                    <a:pt x="749" y="1506"/>
                  </a:cubicBezTo>
                  <a:cubicBezTo>
                    <a:pt x="851" y="1500"/>
                    <a:pt x="931" y="1584"/>
                    <a:pt x="1013" y="1645"/>
                  </a:cubicBezTo>
                  <a:cubicBezTo>
                    <a:pt x="1186" y="1777"/>
                    <a:pt x="1440" y="1817"/>
                    <a:pt x="1619" y="1694"/>
                  </a:cubicBezTo>
                  <a:cubicBezTo>
                    <a:pt x="1474" y="1714"/>
                    <a:pt x="1348" y="1603"/>
                    <a:pt x="1239" y="1502"/>
                  </a:cubicBezTo>
                  <a:cubicBezTo>
                    <a:pt x="1131" y="1402"/>
                    <a:pt x="995" y="1297"/>
                    <a:pt x="852" y="1332"/>
                  </a:cubicBezTo>
                  <a:cubicBezTo>
                    <a:pt x="919" y="1273"/>
                    <a:pt x="1022" y="1275"/>
                    <a:pt x="1105" y="1304"/>
                  </a:cubicBezTo>
                  <a:cubicBezTo>
                    <a:pt x="1189" y="1334"/>
                    <a:pt x="1263" y="1387"/>
                    <a:pt x="1344" y="1423"/>
                  </a:cubicBezTo>
                  <a:cubicBezTo>
                    <a:pt x="1426" y="1460"/>
                    <a:pt x="1522" y="1478"/>
                    <a:pt x="1601" y="1436"/>
                  </a:cubicBezTo>
                  <a:cubicBezTo>
                    <a:pt x="1672" y="1399"/>
                    <a:pt x="1713" y="1321"/>
                    <a:pt x="1742" y="1245"/>
                  </a:cubicBezTo>
                  <a:cubicBezTo>
                    <a:pt x="1677" y="1285"/>
                    <a:pt x="1609" y="1326"/>
                    <a:pt x="1534" y="1331"/>
                  </a:cubicBezTo>
                  <a:cubicBezTo>
                    <a:pt x="1362" y="1343"/>
                    <a:pt x="1205" y="1168"/>
                    <a:pt x="1037" y="1214"/>
                  </a:cubicBezTo>
                  <a:cubicBezTo>
                    <a:pt x="1102" y="1162"/>
                    <a:pt x="1192" y="1158"/>
                    <a:pt x="1274" y="116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84" name="Google Shape;284;p28"/>
            <p:cNvGrpSpPr/>
            <p:nvPr/>
          </p:nvGrpSpPr>
          <p:grpSpPr>
            <a:xfrm>
              <a:off x="7702149" y="1460085"/>
              <a:ext cx="1042687" cy="1111670"/>
              <a:chOff x="7927574" y="2651760"/>
              <a:chExt cx="1042687" cy="1111670"/>
            </a:xfrm>
          </p:grpSpPr>
          <p:sp>
            <p:nvSpPr>
              <p:cNvPr id="285" name="Google Shape;285;p28"/>
              <p:cNvSpPr/>
              <p:nvPr/>
            </p:nvSpPr>
            <p:spPr>
              <a:xfrm>
                <a:off x="7927574" y="3582228"/>
                <a:ext cx="149495" cy="181202"/>
              </a:xfrm>
              <a:custGeom>
                <a:rect b="b" l="l" r="r" t="t"/>
                <a:pathLst>
                  <a:path extrusionOk="0" h="288" w="230">
                    <a:moveTo>
                      <a:pt x="20" y="63"/>
                    </a:moveTo>
                    <a:lnTo>
                      <a:pt x="20" y="63"/>
                    </a:lnTo>
                    <a:cubicBezTo>
                      <a:pt x="18" y="66"/>
                      <a:pt x="16" y="68"/>
                      <a:pt x="14" y="72"/>
                    </a:cubicBezTo>
                    <a:cubicBezTo>
                      <a:pt x="8" y="83"/>
                      <a:pt x="3" y="96"/>
                      <a:pt x="1" y="109"/>
                    </a:cubicBezTo>
                    <a:cubicBezTo>
                      <a:pt x="-5" y="144"/>
                      <a:pt x="11" y="178"/>
                      <a:pt x="27" y="210"/>
                    </a:cubicBezTo>
                    <a:cubicBezTo>
                      <a:pt x="39" y="235"/>
                      <a:pt x="53" y="262"/>
                      <a:pt x="78" y="277"/>
                    </a:cubicBezTo>
                    <a:cubicBezTo>
                      <a:pt x="120" y="303"/>
                      <a:pt x="179" y="280"/>
                      <a:pt x="206" y="238"/>
                    </a:cubicBezTo>
                    <a:cubicBezTo>
                      <a:pt x="289" y="105"/>
                      <a:pt x="133" y="-105"/>
                      <a:pt x="20" y="6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6" name="Google Shape;286;p28"/>
              <p:cNvSpPr/>
              <p:nvPr/>
            </p:nvSpPr>
            <p:spPr>
              <a:xfrm>
                <a:off x="8021171" y="3434373"/>
                <a:ext cx="157945" cy="147856"/>
              </a:xfrm>
              <a:custGeom>
                <a:rect b="b" l="l" r="r" t="t"/>
                <a:pathLst>
                  <a:path extrusionOk="0" h="235" w="243">
                    <a:moveTo>
                      <a:pt x="46" y="39"/>
                    </a:moveTo>
                    <a:cubicBezTo>
                      <a:pt x="19" y="61"/>
                      <a:pt x="-7" y="94"/>
                      <a:pt x="2" y="131"/>
                    </a:cubicBezTo>
                    <a:lnTo>
                      <a:pt x="2" y="131"/>
                    </a:lnTo>
                    <a:cubicBezTo>
                      <a:pt x="4" y="140"/>
                      <a:pt x="8" y="148"/>
                      <a:pt x="12" y="156"/>
                    </a:cubicBezTo>
                    <a:cubicBezTo>
                      <a:pt x="18" y="165"/>
                      <a:pt x="24" y="173"/>
                      <a:pt x="31" y="180"/>
                    </a:cubicBezTo>
                    <a:lnTo>
                      <a:pt x="31" y="180"/>
                    </a:lnTo>
                    <a:cubicBezTo>
                      <a:pt x="43" y="192"/>
                      <a:pt x="57" y="202"/>
                      <a:pt x="71" y="211"/>
                    </a:cubicBezTo>
                    <a:cubicBezTo>
                      <a:pt x="88" y="220"/>
                      <a:pt x="105" y="227"/>
                      <a:pt x="123" y="232"/>
                    </a:cubicBezTo>
                    <a:lnTo>
                      <a:pt x="123" y="232"/>
                    </a:lnTo>
                    <a:cubicBezTo>
                      <a:pt x="129" y="234"/>
                      <a:pt x="136" y="235"/>
                      <a:pt x="143" y="235"/>
                    </a:cubicBezTo>
                    <a:cubicBezTo>
                      <a:pt x="154" y="235"/>
                      <a:pt x="164" y="232"/>
                      <a:pt x="173" y="227"/>
                    </a:cubicBezTo>
                    <a:cubicBezTo>
                      <a:pt x="181" y="222"/>
                      <a:pt x="187" y="217"/>
                      <a:pt x="192" y="210"/>
                    </a:cubicBezTo>
                    <a:cubicBezTo>
                      <a:pt x="226" y="171"/>
                      <a:pt x="265" y="80"/>
                      <a:pt x="228" y="31"/>
                    </a:cubicBezTo>
                    <a:cubicBezTo>
                      <a:pt x="186" y="-24"/>
                      <a:pt x="91" y="5"/>
                      <a:pt x="46" y="3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1" anchor="ctr" bIns="39600" lIns="90000" spcFirstLastPara="1" rIns="90000" wrap="square" tIns="396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7" name="Google Shape;287;p28"/>
              <p:cNvSpPr/>
              <p:nvPr/>
            </p:nvSpPr>
            <p:spPr>
              <a:xfrm>
                <a:off x="8184966" y="3214792"/>
                <a:ext cx="132596" cy="153518"/>
              </a:xfrm>
              <a:custGeom>
                <a:rect b="b" l="l" r="r" t="t"/>
                <a:pathLst>
                  <a:path extrusionOk="0" h="244" w="204">
                    <a:moveTo>
                      <a:pt x="4" y="73"/>
                    </a:moveTo>
                    <a:cubicBezTo>
                      <a:pt x="-8" y="118"/>
                      <a:pt x="7" y="166"/>
                      <a:pt x="34" y="203"/>
                    </a:cubicBezTo>
                    <a:cubicBezTo>
                      <a:pt x="51" y="225"/>
                      <a:pt x="75" y="246"/>
                      <a:pt x="102" y="244"/>
                    </a:cubicBezTo>
                    <a:cubicBezTo>
                      <a:pt x="126" y="242"/>
                      <a:pt x="145" y="224"/>
                      <a:pt x="160" y="206"/>
                    </a:cubicBezTo>
                    <a:cubicBezTo>
                      <a:pt x="189" y="169"/>
                      <a:pt x="209" y="123"/>
                      <a:pt x="202" y="77"/>
                    </a:cubicBezTo>
                    <a:cubicBezTo>
                      <a:pt x="187" y="-27"/>
                      <a:pt x="30" y="-22"/>
                      <a:pt x="4" y="7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1" anchor="ctr" bIns="42825" lIns="90000" spcFirstLastPara="1" rIns="90000" wrap="square" tIns="428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8" name="Google Shape;288;p28"/>
              <p:cNvSpPr/>
              <p:nvPr/>
            </p:nvSpPr>
            <p:spPr>
              <a:xfrm>
                <a:off x="8352661" y="3318605"/>
                <a:ext cx="141696" cy="112622"/>
              </a:xfrm>
              <a:custGeom>
                <a:rect b="b" l="l" r="r" t="t"/>
                <a:pathLst>
                  <a:path extrusionOk="0" h="179" w="218">
                    <a:moveTo>
                      <a:pt x="157" y="8"/>
                    </a:moveTo>
                    <a:cubicBezTo>
                      <a:pt x="120" y="-7"/>
                      <a:pt x="77" y="1"/>
                      <a:pt x="42" y="21"/>
                    </a:cubicBezTo>
                    <a:cubicBezTo>
                      <a:pt x="21" y="32"/>
                      <a:pt x="1" y="51"/>
                      <a:pt x="0" y="75"/>
                    </a:cubicBezTo>
                    <a:cubicBezTo>
                      <a:pt x="-1" y="96"/>
                      <a:pt x="12" y="114"/>
                      <a:pt x="27" y="129"/>
                    </a:cubicBezTo>
                    <a:cubicBezTo>
                      <a:pt x="55" y="158"/>
                      <a:pt x="93" y="180"/>
                      <a:pt x="134" y="179"/>
                    </a:cubicBezTo>
                    <a:cubicBezTo>
                      <a:pt x="237" y="175"/>
                      <a:pt x="246" y="44"/>
                      <a:pt x="157" y="8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1" anchor="ctr" bIns="19425" lIns="90000" spcFirstLastPara="1" rIns="90000" wrap="square" tIns="19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9" name="Google Shape;289;p28"/>
              <p:cNvSpPr/>
              <p:nvPr/>
            </p:nvSpPr>
            <p:spPr>
              <a:xfrm>
                <a:off x="8433619" y="2815345"/>
                <a:ext cx="154420" cy="121430"/>
              </a:xfrm>
              <a:custGeom>
                <a:rect b="b" l="l" r="r" t="t"/>
                <a:pathLst>
                  <a:path extrusionOk="0" h="193" w="242">
                    <a:moveTo>
                      <a:pt x="4" y="63"/>
                    </a:moveTo>
                    <a:lnTo>
                      <a:pt x="4" y="63"/>
                    </a:lnTo>
                    <a:lnTo>
                      <a:pt x="4" y="64"/>
                    </a:lnTo>
                    <a:cubicBezTo>
                      <a:pt x="1" y="69"/>
                      <a:pt x="0" y="75"/>
                      <a:pt x="0" y="81"/>
                    </a:cubicBezTo>
                    <a:lnTo>
                      <a:pt x="0" y="81"/>
                    </a:lnTo>
                    <a:cubicBezTo>
                      <a:pt x="0" y="85"/>
                      <a:pt x="2" y="90"/>
                      <a:pt x="4" y="94"/>
                    </a:cubicBezTo>
                    <a:cubicBezTo>
                      <a:pt x="5" y="95"/>
                      <a:pt x="6" y="96"/>
                      <a:pt x="6" y="97"/>
                    </a:cubicBezTo>
                    <a:lnTo>
                      <a:pt x="6" y="97"/>
                    </a:lnTo>
                    <a:cubicBezTo>
                      <a:pt x="25" y="126"/>
                      <a:pt x="49" y="149"/>
                      <a:pt x="78" y="166"/>
                    </a:cubicBezTo>
                    <a:cubicBezTo>
                      <a:pt x="99" y="178"/>
                      <a:pt x="121" y="186"/>
                      <a:pt x="144" y="190"/>
                    </a:cubicBezTo>
                    <a:lnTo>
                      <a:pt x="144" y="190"/>
                    </a:lnTo>
                    <a:cubicBezTo>
                      <a:pt x="151" y="192"/>
                      <a:pt x="158" y="193"/>
                      <a:pt x="164" y="193"/>
                    </a:cubicBezTo>
                    <a:cubicBezTo>
                      <a:pt x="167" y="193"/>
                      <a:pt x="169" y="192"/>
                      <a:pt x="171" y="192"/>
                    </a:cubicBezTo>
                    <a:lnTo>
                      <a:pt x="171" y="192"/>
                    </a:lnTo>
                    <a:cubicBezTo>
                      <a:pt x="181" y="191"/>
                      <a:pt x="191" y="188"/>
                      <a:pt x="200" y="183"/>
                    </a:cubicBezTo>
                    <a:cubicBezTo>
                      <a:pt x="211" y="176"/>
                      <a:pt x="221" y="166"/>
                      <a:pt x="228" y="154"/>
                    </a:cubicBezTo>
                    <a:cubicBezTo>
                      <a:pt x="231" y="150"/>
                      <a:pt x="233" y="145"/>
                      <a:pt x="234" y="140"/>
                    </a:cubicBezTo>
                    <a:cubicBezTo>
                      <a:pt x="286" y="-7"/>
                      <a:pt x="63" y="-48"/>
                      <a:pt x="4" y="6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1" anchor="ctr" bIns="24475" lIns="90000" spcFirstLastPara="1" rIns="90000" wrap="square" tIns="244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0" name="Google Shape;290;p28"/>
              <p:cNvSpPr/>
              <p:nvPr/>
            </p:nvSpPr>
            <p:spPr>
              <a:xfrm>
                <a:off x="8635259" y="2804020"/>
                <a:ext cx="182497" cy="188752"/>
              </a:xfrm>
              <a:custGeom>
                <a:rect b="b" l="l" r="r" t="t"/>
                <a:pathLst>
                  <a:path extrusionOk="0" h="300" w="286">
                    <a:moveTo>
                      <a:pt x="106" y="9"/>
                    </a:moveTo>
                    <a:lnTo>
                      <a:pt x="106" y="9"/>
                    </a:lnTo>
                    <a:cubicBezTo>
                      <a:pt x="96" y="13"/>
                      <a:pt x="87" y="17"/>
                      <a:pt x="78" y="22"/>
                    </a:cubicBezTo>
                    <a:cubicBezTo>
                      <a:pt x="51" y="38"/>
                      <a:pt x="29" y="60"/>
                      <a:pt x="14" y="87"/>
                    </a:cubicBezTo>
                    <a:cubicBezTo>
                      <a:pt x="12" y="90"/>
                      <a:pt x="10" y="93"/>
                      <a:pt x="8" y="96"/>
                    </a:cubicBezTo>
                    <a:lnTo>
                      <a:pt x="8" y="96"/>
                    </a:lnTo>
                    <a:cubicBezTo>
                      <a:pt x="3" y="106"/>
                      <a:pt x="0" y="116"/>
                      <a:pt x="0" y="127"/>
                    </a:cubicBezTo>
                    <a:lnTo>
                      <a:pt x="0" y="127"/>
                    </a:lnTo>
                    <a:cubicBezTo>
                      <a:pt x="1" y="137"/>
                      <a:pt x="5" y="146"/>
                      <a:pt x="10" y="155"/>
                    </a:cubicBezTo>
                    <a:cubicBezTo>
                      <a:pt x="11" y="157"/>
                      <a:pt x="12" y="158"/>
                      <a:pt x="13" y="160"/>
                    </a:cubicBezTo>
                    <a:lnTo>
                      <a:pt x="13" y="160"/>
                    </a:lnTo>
                    <a:cubicBezTo>
                      <a:pt x="33" y="193"/>
                      <a:pt x="56" y="224"/>
                      <a:pt x="83" y="252"/>
                    </a:cubicBezTo>
                    <a:cubicBezTo>
                      <a:pt x="107" y="278"/>
                      <a:pt x="139" y="303"/>
                      <a:pt x="175" y="300"/>
                    </a:cubicBezTo>
                    <a:cubicBezTo>
                      <a:pt x="213" y="297"/>
                      <a:pt x="241" y="264"/>
                      <a:pt x="260" y="231"/>
                    </a:cubicBezTo>
                    <a:lnTo>
                      <a:pt x="260" y="231"/>
                    </a:lnTo>
                    <a:cubicBezTo>
                      <a:pt x="260" y="230"/>
                      <a:pt x="261" y="229"/>
                      <a:pt x="261" y="229"/>
                    </a:cubicBezTo>
                    <a:cubicBezTo>
                      <a:pt x="270" y="213"/>
                      <a:pt x="277" y="195"/>
                      <a:pt x="282" y="178"/>
                    </a:cubicBezTo>
                    <a:cubicBezTo>
                      <a:pt x="307" y="63"/>
                      <a:pt x="218" y="-31"/>
                      <a:pt x="106" y="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1" name="Google Shape;291;p28"/>
              <p:cNvSpPr/>
              <p:nvPr/>
            </p:nvSpPr>
            <p:spPr>
              <a:xfrm>
                <a:off x="8828603" y="2651760"/>
                <a:ext cx="141658" cy="164843"/>
              </a:xfrm>
              <a:custGeom>
                <a:rect b="b" l="l" r="r" t="t"/>
                <a:pathLst>
                  <a:path extrusionOk="0" h="262" w="222">
                    <a:moveTo>
                      <a:pt x="128" y="4"/>
                    </a:moveTo>
                    <a:cubicBezTo>
                      <a:pt x="98" y="12"/>
                      <a:pt x="73" y="34"/>
                      <a:pt x="52" y="57"/>
                    </a:cubicBezTo>
                    <a:cubicBezTo>
                      <a:pt x="24" y="89"/>
                      <a:pt x="0" y="129"/>
                      <a:pt x="0" y="172"/>
                    </a:cubicBezTo>
                    <a:cubicBezTo>
                      <a:pt x="0" y="215"/>
                      <a:pt x="31" y="260"/>
                      <a:pt x="74" y="262"/>
                    </a:cubicBezTo>
                    <a:cubicBezTo>
                      <a:pt x="117" y="264"/>
                      <a:pt x="151" y="228"/>
                      <a:pt x="175" y="192"/>
                    </a:cubicBezTo>
                    <a:lnTo>
                      <a:pt x="175" y="192"/>
                    </a:lnTo>
                    <a:cubicBezTo>
                      <a:pt x="181" y="184"/>
                      <a:pt x="186" y="175"/>
                      <a:pt x="192" y="166"/>
                    </a:cubicBezTo>
                    <a:cubicBezTo>
                      <a:pt x="202" y="149"/>
                      <a:pt x="210" y="131"/>
                      <a:pt x="216" y="112"/>
                    </a:cubicBezTo>
                    <a:cubicBezTo>
                      <a:pt x="220" y="100"/>
                      <a:pt x="222" y="89"/>
                      <a:pt x="222" y="78"/>
                    </a:cubicBezTo>
                    <a:lnTo>
                      <a:pt x="222" y="68"/>
                    </a:lnTo>
                    <a:cubicBezTo>
                      <a:pt x="220" y="21"/>
                      <a:pt x="189" y="-11"/>
                      <a:pt x="128" y="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2" name="Google Shape;292;p28"/>
              <p:cNvSpPr/>
              <p:nvPr/>
            </p:nvSpPr>
            <p:spPr>
              <a:xfrm>
                <a:off x="8237723" y="2925450"/>
                <a:ext cx="185687" cy="117026"/>
              </a:xfrm>
              <a:custGeom>
                <a:rect b="b" l="l" r="r" t="t"/>
                <a:pathLst>
                  <a:path extrusionOk="0" h="186" w="291">
                    <a:moveTo>
                      <a:pt x="124" y="0"/>
                    </a:moveTo>
                    <a:lnTo>
                      <a:pt x="124" y="0"/>
                    </a:lnTo>
                    <a:cubicBezTo>
                      <a:pt x="120" y="0"/>
                      <a:pt x="116" y="0"/>
                      <a:pt x="112" y="0"/>
                    </a:cubicBezTo>
                    <a:cubicBezTo>
                      <a:pt x="92" y="0"/>
                      <a:pt x="72" y="3"/>
                      <a:pt x="54" y="10"/>
                    </a:cubicBezTo>
                    <a:cubicBezTo>
                      <a:pt x="32" y="17"/>
                      <a:pt x="10" y="30"/>
                      <a:pt x="3" y="52"/>
                    </a:cubicBezTo>
                    <a:cubicBezTo>
                      <a:pt x="-7" y="79"/>
                      <a:pt x="8" y="108"/>
                      <a:pt x="27" y="129"/>
                    </a:cubicBezTo>
                    <a:lnTo>
                      <a:pt x="27" y="129"/>
                    </a:lnTo>
                    <a:cubicBezTo>
                      <a:pt x="40" y="142"/>
                      <a:pt x="54" y="153"/>
                      <a:pt x="69" y="162"/>
                    </a:cubicBezTo>
                    <a:cubicBezTo>
                      <a:pt x="90" y="174"/>
                      <a:pt x="114" y="182"/>
                      <a:pt x="138" y="185"/>
                    </a:cubicBezTo>
                    <a:lnTo>
                      <a:pt x="138" y="185"/>
                    </a:lnTo>
                    <a:cubicBezTo>
                      <a:pt x="143" y="185"/>
                      <a:pt x="149" y="186"/>
                      <a:pt x="155" y="186"/>
                    </a:cubicBezTo>
                    <a:cubicBezTo>
                      <a:pt x="182" y="186"/>
                      <a:pt x="209" y="179"/>
                      <a:pt x="233" y="165"/>
                    </a:cubicBezTo>
                    <a:cubicBezTo>
                      <a:pt x="241" y="160"/>
                      <a:pt x="249" y="155"/>
                      <a:pt x="256" y="149"/>
                    </a:cubicBezTo>
                    <a:cubicBezTo>
                      <a:pt x="363" y="56"/>
                      <a:pt x="197" y="6"/>
                      <a:pt x="1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1" anchor="ctr" bIns="21950" lIns="90000" spcFirstLastPara="1" rIns="90000" wrap="square" tIns="219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3" name="Google Shape;293;p28"/>
              <p:cNvSpPr/>
              <p:nvPr/>
            </p:nvSpPr>
            <p:spPr>
              <a:xfrm>
                <a:off x="8055864" y="3021713"/>
                <a:ext cx="128258" cy="178685"/>
              </a:xfrm>
              <a:custGeom>
                <a:rect b="b" l="l" r="r" t="t"/>
                <a:pathLst>
                  <a:path extrusionOk="0" h="284" w="201">
                    <a:moveTo>
                      <a:pt x="160" y="7"/>
                    </a:moveTo>
                    <a:lnTo>
                      <a:pt x="160" y="7"/>
                    </a:lnTo>
                    <a:lnTo>
                      <a:pt x="159" y="6"/>
                    </a:lnTo>
                    <a:cubicBezTo>
                      <a:pt x="152" y="2"/>
                      <a:pt x="143" y="0"/>
                      <a:pt x="135" y="0"/>
                    </a:cubicBezTo>
                    <a:cubicBezTo>
                      <a:pt x="134" y="0"/>
                      <a:pt x="134" y="0"/>
                      <a:pt x="134" y="0"/>
                    </a:cubicBezTo>
                    <a:lnTo>
                      <a:pt x="134" y="0"/>
                    </a:lnTo>
                    <a:cubicBezTo>
                      <a:pt x="126" y="1"/>
                      <a:pt x="119" y="3"/>
                      <a:pt x="112" y="7"/>
                    </a:cubicBezTo>
                    <a:cubicBezTo>
                      <a:pt x="109" y="9"/>
                      <a:pt x="107" y="10"/>
                      <a:pt x="105" y="12"/>
                    </a:cubicBezTo>
                    <a:lnTo>
                      <a:pt x="105" y="12"/>
                    </a:lnTo>
                    <a:cubicBezTo>
                      <a:pt x="74" y="34"/>
                      <a:pt x="48" y="62"/>
                      <a:pt x="29" y="95"/>
                    </a:cubicBezTo>
                    <a:cubicBezTo>
                      <a:pt x="22" y="106"/>
                      <a:pt x="17" y="117"/>
                      <a:pt x="12" y="129"/>
                    </a:cubicBezTo>
                    <a:cubicBezTo>
                      <a:pt x="-1" y="162"/>
                      <a:pt x="-6" y="201"/>
                      <a:pt x="8" y="233"/>
                    </a:cubicBezTo>
                    <a:cubicBezTo>
                      <a:pt x="26" y="272"/>
                      <a:pt x="74" y="294"/>
                      <a:pt x="114" y="279"/>
                    </a:cubicBezTo>
                    <a:lnTo>
                      <a:pt x="114" y="279"/>
                    </a:lnTo>
                    <a:cubicBezTo>
                      <a:pt x="116" y="277"/>
                      <a:pt x="119" y="276"/>
                      <a:pt x="122" y="274"/>
                    </a:cubicBezTo>
                    <a:cubicBezTo>
                      <a:pt x="137" y="265"/>
                      <a:pt x="150" y="253"/>
                      <a:pt x="159" y="237"/>
                    </a:cubicBezTo>
                    <a:cubicBezTo>
                      <a:pt x="162" y="232"/>
                      <a:pt x="164" y="227"/>
                      <a:pt x="166" y="221"/>
                    </a:cubicBezTo>
                    <a:cubicBezTo>
                      <a:pt x="191" y="161"/>
                      <a:pt x="234" y="48"/>
                      <a:pt x="160" y="7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94" name="Google Shape;294;p28"/>
            <p:cNvGrpSpPr/>
            <p:nvPr/>
          </p:nvGrpSpPr>
          <p:grpSpPr>
            <a:xfrm>
              <a:off x="6581378" y="3378148"/>
              <a:ext cx="336990" cy="321706"/>
              <a:chOff x="6581378" y="3378148"/>
              <a:chExt cx="336990" cy="321706"/>
            </a:xfrm>
          </p:grpSpPr>
          <p:sp>
            <p:nvSpPr>
              <p:cNvPr id="295" name="Google Shape;295;p28"/>
              <p:cNvSpPr/>
              <p:nvPr/>
            </p:nvSpPr>
            <p:spPr>
              <a:xfrm>
                <a:off x="6761723" y="3378148"/>
                <a:ext cx="156645" cy="161697"/>
              </a:xfrm>
              <a:custGeom>
                <a:rect b="b" l="l" r="r" t="t"/>
                <a:pathLst>
                  <a:path extrusionOk="0" h="257" w="241">
                    <a:moveTo>
                      <a:pt x="237" y="95"/>
                    </a:moveTo>
                    <a:cubicBezTo>
                      <a:pt x="205" y="-7"/>
                      <a:pt x="37" y="-46"/>
                      <a:pt x="5" y="77"/>
                    </a:cubicBezTo>
                    <a:lnTo>
                      <a:pt x="5" y="77"/>
                    </a:lnTo>
                    <a:cubicBezTo>
                      <a:pt x="2" y="91"/>
                      <a:pt x="0" y="106"/>
                      <a:pt x="0" y="121"/>
                    </a:cubicBezTo>
                    <a:cubicBezTo>
                      <a:pt x="0" y="136"/>
                      <a:pt x="2" y="151"/>
                      <a:pt x="5" y="165"/>
                    </a:cubicBezTo>
                    <a:cubicBezTo>
                      <a:pt x="12" y="199"/>
                      <a:pt x="26" y="236"/>
                      <a:pt x="57" y="251"/>
                    </a:cubicBezTo>
                    <a:lnTo>
                      <a:pt x="57" y="251"/>
                    </a:lnTo>
                    <a:cubicBezTo>
                      <a:pt x="68" y="255"/>
                      <a:pt x="79" y="257"/>
                      <a:pt x="90" y="257"/>
                    </a:cubicBezTo>
                    <a:cubicBezTo>
                      <a:pt x="104" y="257"/>
                      <a:pt x="118" y="254"/>
                      <a:pt x="130" y="247"/>
                    </a:cubicBezTo>
                    <a:lnTo>
                      <a:pt x="130" y="247"/>
                    </a:lnTo>
                    <a:cubicBezTo>
                      <a:pt x="134" y="245"/>
                      <a:pt x="138" y="242"/>
                      <a:pt x="141" y="241"/>
                    </a:cubicBezTo>
                    <a:cubicBezTo>
                      <a:pt x="160" y="230"/>
                      <a:pt x="176" y="218"/>
                      <a:pt x="191" y="204"/>
                    </a:cubicBezTo>
                    <a:cubicBezTo>
                      <a:pt x="212" y="186"/>
                      <a:pt x="234" y="166"/>
                      <a:pt x="239" y="139"/>
                    </a:cubicBezTo>
                    <a:lnTo>
                      <a:pt x="239" y="139"/>
                    </a:lnTo>
                    <a:cubicBezTo>
                      <a:pt x="240" y="134"/>
                      <a:pt x="241" y="128"/>
                      <a:pt x="241" y="123"/>
                    </a:cubicBezTo>
                    <a:cubicBezTo>
                      <a:pt x="241" y="113"/>
                      <a:pt x="239" y="104"/>
                      <a:pt x="237" y="95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6" name="Google Shape;296;p28"/>
              <p:cNvSpPr/>
              <p:nvPr/>
            </p:nvSpPr>
            <p:spPr>
              <a:xfrm>
                <a:off x="6581378" y="3535010"/>
                <a:ext cx="141658" cy="164843"/>
              </a:xfrm>
              <a:custGeom>
                <a:rect b="b" l="l" r="r" t="t"/>
                <a:pathLst>
                  <a:path extrusionOk="0" h="262" w="222">
                    <a:moveTo>
                      <a:pt x="128" y="4"/>
                    </a:moveTo>
                    <a:cubicBezTo>
                      <a:pt x="98" y="12"/>
                      <a:pt x="73" y="34"/>
                      <a:pt x="52" y="57"/>
                    </a:cubicBezTo>
                    <a:cubicBezTo>
                      <a:pt x="24" y="89"/>
                      <a:pt x="0" y="129"/>
                      <a:pt x="0" y="172"/>
                    </a:cubicBezTo>
                    <a:cubicBezTo>
                      <a:pt x="0" y="215"/>
                      <a:pt x="31" y="260"/>
                      <a:pt x="74" y="262"/>
                    </a:cubicBezTo>
                    <a:cubicBezTo>
                      <a:pt x="117" y="264"/>
                      <a:pt x="151" y="228"/>
                      <a:pt x="175" y="192"/>
                    </a:cubicBezTo>
                    <a:lnTo>
                      <a:pt x="175" y="192"/>
                    </a:lnTo>
                    <a:cubicBezTo>
                      <a:pt x="181" y="184"/>
                      <a:pt x="186" y="175"/>
                      <a:pt x="192" y="166"/>
                    </a:cubicBezTo>
                    <a:cubicBezTo>
                      <a:pt x="202" y="149"/>
                      <a:pt x="210" y="131"/>
                      <a:pt x="216" y="112"/>
                    </a:cubicBezTo>
                    <a:cubicBezTo>
                      <a:pt x="220" y="100"/>
                      <a:pt x="222" y="89"/>
                      <a:pt x="222" y="78"/>
                    </a:cubicBezTo>
                    <a:lnTo>
                      <a:pt x="222" y="68"/>
                    </a:lnTo>
                    <a:cubicBezTo>
                      <a:pt x="220" y="21"/>
                      <a:pt x="189" y="-11"/>
                      <a:pt x="128" y="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97" name="Google Shape;297;p28"/>
            <p:cNvSpPr/>
            <p:nvPr/>
          </p:nvSpPr>
          <p:spPr>
            <a:xfrm>
              <a:off x="7288533" y="2878270"/>
              <a:ext cx="548642" cy="548642"/>
            </a:xfrm>
            <a:custGeom>
              <a:rect b="b" l="l" r="r" t="t"/>
              <a:pathLst>
                <a:path extrusionOk="0" h="1693" w="1693">
                  <a:moveTo>
                    <a:pt x="1666" y="848"/>
                  </a:moveTo>
                  <a:cubicBezTo>
                    <a:pt x="1641" y="824"/>
                    <a:pt x="1606" y="813"/>
                    <a:pt x="1572" y="805"/>
                  </a:cubicBezTo>
                  <a:cubicBezTo>
                    <a:pt x="1553" y="800"/>
                    <a:pt x="1533" y="795"/>
                    <a:pt x="1514" y="790"/>
                  </a:cubicBezTo>
                  <a:cubicBezTo>
                    <a:pt x="1604" y="728"/>
                    <a:pt x="1732" y="611"/>
                    <a:pt x="1613" y="558"/>
                  </a:cubicBezTo>
                  <a:cubicBezTo>
                    <a:pt x="1581" y="544"/>
                    <a:pt x="1545" y="547"/>
                    <a:pt x="1510" y="550"/>
                  </a:cubicBezTo>
                  <a:cubicBezTo>
                    <a:pt x="1475" y="554"/>
                    <a:pt x="1440" y="558"/>
                    <a:pt x="1405" y="563"/>
                  </a:cubicBezTo>
                  <a:cubicBezTo>
                    <a:pt x="1459" y="487"/>
                    <a:pt x="1580" y="268"/>
                    <a:pt x="1427" y="269"/>
                  </a:cubicBezTo>
                  <a:cubicBezTo>
                    <a:pt x="1392" y="269"/>
                    <a:pt x="1360" y="286"/>
                    <a:pt x="1330" y="304"/>
                  </a:cubicBezTo>
                  <a:cubicBezTo>
                    <a:pt x="1312" y="314"/>
                    <a:pt x="1296" y="325"/>
                    <a:pt x="1279" y="335"/>
                  </a:cubicBezTo>
                  <a:cubicBezTo>
                    <a:pt x="1298" y="227"/>
                    <a:pt x="1306" y="54"/>
                    <a:pt x="1184" y="101"/>
                  </a:cubicBezTo>
                  <a:cubicBezTo>
                    <a:pt x="1151" y="113"/>
                    <a:pt x="1127" y="141"/>
                    <a:pt x="1105" y="168"/>
                  </a:cubicBezTo>
                  <a:cubicBezTo>
                    <a:pt x="1082" y="195"/>
                    <a:pt x="1062" y="223"/>
                    <a:pt x="1041" y="251"/>
                  </a:cubicBezTo>
                  <a:cubicBezTo>
                    <a:pt x="1025" y="159"/>
                    <a:pt x="955" y="-81"/>
                    <a:pt x="848" y="28"/>
                  </a:cubicBezTo>
                  <a:cubicBezTo>
                    <a:pt x="823" y="53"/>
                    <a:pt x="813" y="88"/>
                    <a:pt x="804" y="122"/>
                  </a:cubicBezTo>
                  <a:cubicBezTo>
                    <a:pt x="802" y="130"/>
                    <a:pt x="800" y="139"/>
                    <a:pt x="798" y="148"/>
                  </a:cubicBezTo>
                  <a:cubicBezTo>
                    <a:pt x="771" y="80"/>
                    <a:pt x="726" y="10"/>
                    <a:pt x="656" y="17"/>
                  </a:cubicBezTo>
                  <a:cubicBezTo>
                    <a:pt x="606" y="22"/>
                    <a:pt x="569" y="69"/>
                    <a:pt x="559" y="117"/>
                  </a:cubicBezTo>
                  <a:cubicBezTo>
                    <a:pt x="549" y="166"/>
                    <a:pt x="559" y="217"/>
                    <a:pt x="570" y="266"/>
                  </a:cubicBezTo>
                  <a:cubicBezTo>
                    <a:pt x="572" y="275"/>
                    <a:pt x="574" y="285"/>
                    <a:pt x="576" y="295"/>
                  </a:cubicBezTo>
                  <a:cubicBezTo>
                    <a:pt x="563" y="280"/>
                    <a:pt x="549" y="265"/>
                    <a:pt x="536" y="251"/>
                  </a:cubicBezTo>
                  <a:cubicBezTo>
                    <a:pt x="482" y="192"/>
                    <a:pt x="401" y="129"/>
                    <a:pt x="332" y="168"/>
                  </a:cubicBezTo>
                  <a:cubicBezTo>
                    <a:pt x="289" y="193"/>
                    <a:pt x="274" y="251"/>
                    <a:pt x="285" y="299"/>
                  </a:cubicBezTo>
                  <a:lnTo>
                    <a:pt x="285" y="299"/>
                  </a:lnTo>
                  <a:cubicBezTo>
                    <a:pt x="291" y="323"/>
                    <a:pt x="300" y="346"/>
                    <a:pt x="313" y="367"/>
                  </a:cubicBezTo>
                  <a:cubicBezTo>
                    <a:pt x="318" y="376"/>
                    <a:pt x="323" y="384"/>
                    <a:pt x="329" y="392"/>
                  </a:cubicBezTo>
                  <a:cubicBezTo>
                    <a:pt x="260" y="360"/>
                    <a:pt x="172" y="337"/>
                    <a:pt x="125" y="394"/>
                  </a:cubicBezTo>
                  <a:cubicBezTo>
                    <a:pt x="93" y="433"/>
                    <a:pt x="100" y="493"/>
                    <a:pt x="128" y="534"/>
                  </a:cubicBezTo>
                  <a:cubicBezTo>
                    <a:pt x="155" y="576"/>
                    <a:pt x="198" y="603"/>
                    <a:pt x="240" y="630"/>
                  </a:cubicBezTo>
                  <a:lnTo>
                    <a:pt x="265" y="647"/>
                  </a:lnTo>
                  <a:lnTo>
                    <a:pt x="206" y="644"/>
                  </a:lnTo>
                  <a:cubicBezTo>
                    <a:pt x="126" y="640"/>
                    <a:pt x="24" y="653"/>
                    <a:pt x="3" y="729"/>
                  </a:cubicBezTo>
                  <a:cubicBezTo>
                    <a:pt x="-10" y="777"/>
                    <a:pt x="20" y="829"/>
                    <a:pt x="63" y="856"/>
                  </a:cubicBezTo>
                  <a:lnTo>
                    <a:pt x="63" y="856"/>
                  </a:lnTo>
                  <a:cubicBezTo>
                    <a:pt x="64" y="857"/>
                    <a:pt x="65" y="857"/>
                    <a:pt x="66" y="858"/>
                  </a:cubicBezTo>
                  <a:cubicBezTo>
                    <a:pt x="95" y="874"/>
                    <a:pt x="126" y="886"/>
                    <a:pt x="158" y="891"/>
                  </a:cubicBezTo>
                  <a:cubicBezTo>
                    <a:pt x="87" y="917"/>
                    <a:pt x="9" y="963"/>
                    <a:pt x="16" y="1037"/>
                  </a:cubicBezTo>
                  <a:cubicBezTo>
                    <a:pt x="21" y="1086"/>
                    <a:pt x="68" y="1124"/>
                    <a:pt x="117" y="1134"/>
                  </a:cubicBezTo>
                  <a:cubicBezTo>
                    <a:pt x="166" y="1144"/>
                    <a:pt x="216" y="1133"/>
                    <a:pt x="265" y="1122"/>
                  </a:cubicBezTo>
                  <a:lnTo>
                    <a:pt x="294" y="1116"/>
                  </a:lnTo>
                  <a:lnTo>
                    <a:pt x="250" y="1156"/>
                  </a:lnTo>
                  <a:cubicBezTo>
                    <a:pt x="191" y="1210"/>
                    <a:pt x="128" y="1291"/>
                    <a:pt x="167" y="1360"/>
                  </a:cubicBezTo>
                  <a:cubicBezTo>
                    <a:pt x="192" y="1404"/>
                    <a:pt x="250" y="1418"/>
                    <a:pt x="299" y="1407"/>
                  </a:cubicBezTo>
                  <a:lnTo>
                    <a:pt x="299" y="1407"/>
                  </a:lnTo>
                  <a:cubicBezTo>
                    <a:pt x="323" y="1401"/>
                    <a:pt x="346" y="1392"/>
                    <a:pt x="367" y="1380"/>
                  </a:cubicBezTo>
                  <a:cubicBezTo>
                    <a:pt x="375" y="1375"/>
                    <a:pt x="383" y="1370"/>
                    <a:pt x="391" y="1364"/>
                  </a:cubicBezTo>
                  <a:cubicBezTo>
                    <a:pt x="359" y="1433"/>
                    <a:pt x="337" y="1521"/>
                    <a:pt x="394" y="1567"/>
                  </a:cubicBezTo>
                  <a:cubicBezTo>
                    <a:pt x="432" y="1599"/>
                    <a:pt x="492" y="1592"/>
                    <a:pt x="533" y="1565"/>
                  </a:cubicBezTo>
                  <a:cubicBezTo>
                    <a:pt x="574" y="1538"/>
                    <a:pt x="603" y="1494"/>
                    <a:pt x="630" y="1452"/>
                  </a:cubicBezTo>
                  <a:lnTo>
                    <a:pt x="646" y="1427"/>
                  </a:lnTo>
                  <a:cubicBezTo>
                    <a:pt x="645" y="1447"/>
                    <a:pt x="644" y="1467"/>
                    <a:pt x="643" y="1487"/>
                  </a:cubicBezTo>
                  <a:cubicBezTo>
                    <a:pt x="640" y="1566"/>
                    <a:pt x="652" y="1669"/>
                    <a:pt x="729" y="1690"/>
                  </a:cubicBezTo>
                  <a:cubicBezTo>
                    <a:pt x="777" y="1703"/>
                    <a:pt x="829" y="1672"/>
                    <a:pt x="855" y="1630"/>
                  </a:cubicBezTo>
                  <a:cubicBezTo>
                    <a:pt x="879" y="1593"/>
                    <a:pt x="888" y="1548"/>
                    <a:pt x="895" y="1504"/>
                  </a:cubicBezTo>
                  <a:cubicBezTo>
                    <a:pt x="956" y="1594"/>
                    <a:pt x="1080" y="1736"/>
                    <a:pt x="1134" y="1612"/>
                  </a:cubicBezTo>
                  <a:cubicBezTo>
                    <a:pt x="1148" y="1580"/>
                    <a:pt x="1146" y="1544"/>
                    <a:pt x="1142" y="1509"/>
                  </a:cubicBezTo>
                  <a:cubicBezTo>
                    <a:pt x="1138" y="1475"/>
                    <a:pt x="1134" y="1440"/>
                    <a:pt x="1129" y="1405"/>
                  </a:cubicBezTo>
                  <a:cubicBezTo>
                    <a:pt x="1205" y="1458"/>
                    <a:pt x="1424" y="1579"/>
                    <a:pt x="1423" y="1426"/>
                  </a:cubicBezTo>
                  <a:cubicBezTo>
                    <a:pt x="1423" y="1391"/>
                    <a:pt x="1405" y="1359"/>
                    <a:pt x="1388" y="1329"/>
                  </a:cubicBezTo>
                  <a:cubicBezTo>
                    <a:pt x="1378" y="1312"/>
                    <a:pt x="1367" y="1295"/>
                    <a:pt x="1357" y="1278"/>
                  </a:cubicBezTo>
                  <a:cubicBezTo>
                    <a:pt x="1465" y="1297"/>
                    <a:pt x="1638" y="1305"/>
                    <a:pt x="1591" y="1183"/>
                  </a:cubicBezTo>
                  <a:cubicBezTo>
                    <a:pt x="1579" y="1151"/>
                    <a:pt x="1551" y="1127"/>
                    <a:pt x="1524" y="1105"/>
                  </a:cubicBezTo>
                  <a:cubicBezTo>
                    <a:pt x="1497" y="1083"/>
                    <a:pt x="1469" y="1061"/>
                    <a:pt x="1441" y="1040"/>
                  </a:cubicBezTo>
                  <a:cubicBezTo>
                    <a:pt x="1535" y="1025"/>
                    <a:pt x="1775" y="956"/>
                    <a:pt x="1666" y="8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298;p28"/>
            <p:cNvSpPr/>
            <p:nvPr/>
          </p:nvSpPr>
          <p:spPr>
            <a:xfrm>
              <a:off x="7154422" y="539308"/>
              <a:ext cx="1097281" cy="1007502"/>
            </a:xfrm>
            <a:custGeom>
              <a:rect b="b" l="l" r="r" t="t"/>
              <a:pathLst>
                <a:path extrusionOk="0" h="1610" w="1742">
                  <a:moveTo>
                    <a:pt x="1555" y="749"/>
                  </a:moveTo>
                  <a:cubicBezTo>
                    <a:pt x="1513" y="734"/>
                    <a:pt x="1465" y="721"/>
                    <a:pt x="1427" y="744"/>
                  </a:cubicBezTo>
                  <a:lnTo>
                    <a:pt x="1464" y="709"/>
                  </a:lnTo>
                  <a:lnTo>
                    <a:pt x="1464" y="709"/>
                  </a:lnTo>
                  <a:lnTo>
                    <a:pt x="1603" y="575"/>
                  </a:lnTo>
                  <a:cubicBezTo>
                    <a:pt x="1626" y="553"/>
                    <a:pt x="1651" y="528"/>
                    <a:pt x="1655" y="496"/>
                  </a:cubicBezTo>
                  <a:cubicBezTo>
                    <a:pt x="1662" y="441"/>
                    <a:pt x="1600" y="397"/>
                    <a:pt x="1545" y="400"/>
                  </a:cubicBezTo>
                  <a:cubicBezTo>
                    <a:pt x="1490" y="403"/>
                    <a:pt x="1441" y="435"/>
                    <a:pt x="1395" y="466"/>
                  </a:cubicBezTo>
                  <a:cubicBezTo>
                    <a:pt x="1317" y="518"/>
                    <a:pt x="1242" y="566"/>
                    <a:pt x="1159" y="611"/>
                  </a:cubicBezTo>
                  <a:lnTo>
                    <a:pt x="1308" y="393"/>
                  </a:lnTo>
                  <a:cubicBezTo>
                    <a:pt x="1348" y="335"/>
                    <a:pt x="1389" y="270"/>
                    <a:pt x="1381" y="200"/>
                  </a:cubicBezTo>
                  <a:cubicBezTo>
                    <a:pt x="1369" y="99"/>
                    <a:pt x="1247" y="37"/>
                    <a:pt x="1147" y="61"/>
                  </a:cubicBezTo>
                  <a:cubicBezTo>
                    <a:pt x="1047" y="84"/>
                    <a:pt x="972" y="169"/>
                    <a:pt x="925" y="259"/>
                  </a:cubicBezTo>
                  <a:cubicBezTo>
                    <a:pt x="935" y="206"/>
                    <a:pt x="938" y="151"/>
                    <a:pt x="919" y="100"/>
                  </a:cubicBezTo>
                  <a:cubicBezTo>
                    <a:pt x="900" y="49"/>
                    <a:pt x="856" y="6"/>
                    <a:pt x="802" y="1"/>
                  </a:cubicBezTo>
                  <a:cubicBezTo>
                    <a:pt x="736" y="-6"/>
                    <a:pt x="675" y="47"/>
                    <a:pt x="651" y="110"/>
                  </a:cubicBezTo>
                  <a:cubicBezTo>
                    <a:pt x="627" y="172"/>
                    <a:pt x="630" y="240"/>
                    <a:pt x="634" y="306"/>
                  </a:cubicBezTo>
                  <a:cubicBezTo>
                    <a:pt x="638" y="373"/>
                    <a:pt x="642" y="436"/>
                    <a:pt x="646" y="501"/>
                  </a:cubicBezTo>
                  <a:cubicBezTo>
                    <a:pt x="616" y="449"/>
                    <a:pt x="585" y="396"/>
                    <a:pt x="555" y="344"/>
                  </a:cubicBezTo>
                  <a:cubicBezTo>
                    <a:pt x="526" y="295"/>
                    <a:pt x="496" y="245"/>
                    <a:pt x="449" y="213"/>
                  </a:cubicBezTo>
                  <a:cubicBezTo>
                    <a:pt x="402" y="182"/>
                    <a:pt x="333" y="177"/>
                    <a:pt x="293" y="216"/>
                  </a:cubicBezTo>
                  <a:cubicBezTo>
                    <a:pt x="267" y="241"/>
                    <a:pt x="258" y="279"/>
                    <a:pt x="256" y="314"/>
                  </a:cubicBezTo>
                  <a:lnTo>
                    <a:pt x="256" y="314"/>
                  </a:lnTo>
                  <a:cubicBezTo>
                    <a:pt x="256" y="320"/>
                    <a:pt x="256" y="326"/>
                    <a:pt x="256" y="332"/>
                  </a:cubicBezTo>
                  <a:cubicBezTo>
                    <a:pt x="256" y="394"/>
                    <a:pt x="272" y="454"/>
                    <a:pt x="303" y="508"/>
                  </a:cubicBezTo>
                  <a:cubicBezTo>
                    <a:pt x="315" y="529"/>
                    <a:pt x="329" y="548"/>
                    <a:pt x="345" y="566"/>
                  </a:cubicBezTo>
                  <a:cubicBezTo>
                    <a:pt x="306" y="531"/>
                    <a:pt x="264" y="501"/>
                    <a:pt x="216" y="485"/>
                  </a:cubicBezTo>
                  <a:cubicBezTo>
                    <a:pt x="145" y="462"/>
                    <a:pt x="55" y="480"/>
                    <a:pt x="18" y="545"/>
                  </a:cubicBezTo>
                  <a:cubicBezTo>
                    <a:pt x="-3" y="582"/>
                    <a:pt x="-4" y="629"/>
                    <a:pt x="7" y="670"/>
                  </a:cubicBezTo>
                  <a:lnTo>
                    <a:pt x="7" y="670"/>
                  </a:lnTo>
                  <a:cubicBezTo>
                    <a:pt x="11" y="684"/>
                    <a:pt x="15" y="697"/>
                    <a:pt x="20" y="709"/>
                  </a:cubicBezTo>
                  <a:lnTo>
                    <a:pt x="20" y="709"/>
                  </a:lnTo>
                  <a:cubicBezTo>
                    <a:pt x="75" y="855"/>
                    <a:pt x="215" y="918"/>
                    <a:pt x="365" y="900"/>
                  </a:cubicBezTo>
                  <a:cubicBezTo>
                    <a:pt x="301" y="908"/>
                    <a:pt x="235" y="927"/>
                    <a:pt x="192" y="975"/>
                  </a:cubicBezTo>
                  <a:cubicBezTo>
                    <a:pt x="-34" y="1223"/>
                    <a:pt x="415" y="1175"/>
                    <a:pt x="525" y="1136"/>
                  </a:cubicBezTo>
                  <a:lnTo>
                    <a:pt x="525" y="1136"/>
                  </a:lnTo>
                  <a:cubicBezTo>
                    <a:pt x="491" y="1177"/>
                    <a:pt x="460" y="1221"/>
                    <a:pt x="434" y="1267"/>
                  </a:cubicBezTo>
                  <a:cubicBezTo>
                    <a:pt x="422" y="1288"/>
                    <a:pt x="411" y="1309"/>
                    <a:pt x="400" y="1330"/>
                  </a:cubicBezTo>
                  <a:cubicBezTo>
                    <a:pt x="366" y="1401"/>
                    <a:pt x="348" y="1501"/>
                    <a:pt x="412" y="1545"/>
                  </a:cubicBezTo>
                  <a:cubicBezTo>
                    <a:pt x="449" y="1571"/>
                    <a:pt x="500" y="1566"/>
                    <a:pt x="539" y="1543"/>
                  </a:cubicBezTo>
                  <a:cubicBezTo>
                    <a:pt x="577" y="1520"/>
                    <a:pt x="606" y="1483"/>
                    <a:pt x="629" y="1445"/>
                  </a:cubicBezTo>
                  <a:cubicBezTo>
                    <a:pt x="684" y="1358"/>
                    <a:pt x="758" y="1262"/>
                    <a:pt x="780" y="1161"/>
                  </a:cubicBezTo>
                  <a:lnTo>
                    <a:pt x="780" y="1161"/>
                  </a:lnTo>
                  <a:cubicBezTo>
                    <a:pt x="782" y="1266"/>
                    <a:pt x="794" y="1370"/>
                    <a:pt x="816" y="1473"/>
                  </a:cubicBezTo>
                  <a:cubicBezTo>
                    <a:pt x="825" y="1510"/>
                    <a:pt x="835" y="1548"/>
                    <a:pt x="861" y="1575"/>
                  </a:cubicBezTo>
                  <a:cubicBezTo>
                    <a:pt x="920" y="1638"/>
                    <a:pt x="1036" y="1609"/>
                    <a:pt x="1082" y="1535"/>
                  </a:cubicBezTo>
                  <a:cubicBezTo>
                    <a:pt x="1128" y="1462"/>
                    <a:pt x="1120" y="1366"/>
                    <a:pt x="1094" y="1283"/>
                  </a:cubicBezTo>
                  <a:cubicBezTo>
                    <a:pt x="1138" y="1322"/>
                    <a:pt x="1162" y="1377"/>
                    <a:pt x="1195" y="1425"/>
                  </a:cubicBezTo>
                  <a:cubicBezTo>
                    <a:pt x="1227" y="1474"/>
                    <a:pt x="1275" y="1518"/>
                    <a:pt x="1334" y="1519"/>
                  </a:cubicBezTo>
                  <a:cubicBezTo>
                    <a:pt x="1418" y="1520"/>
                    <a:pt x="1475" y="1423"/>
                    <a:pt x="1464" y="1339"/>
                  </a:cubicBezTo>
                  <a:cubicBezTo>
                    <a:pt x="1453" y="1256"/>
                    <a:pt x="1432" y="1193"/>
                    <a:pt x="1377" y="1129"/>
                  </a:cubicBezTo>
                  <a:cubicBezTo>
                    <a:pt x="1452" y="1108"/>
                    <a:pt x="1532" y="1109"/>
                    <a:pt x="1606" y="1083"/>
                  </a:cubicBezTo>
                  <a:cubicBezTo>
                    <a:pt x="1679" y="1058"/>
                    <a:pt x="1749" y="992"/>
                    <a:pt x="1742" y="914"/>
                  </a:cubicBezTo>
                  <a:cubicBezTo>
                    <a:pt x="1734" y="826"/>
                    <a:pt x="1638" y="778"/>
                    <a:pt x="1555" y="7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9" name="Google Shape;299;p28"/>
          <p:cNvSpPr txBox="1"/>
          <p:nvPr/>
        </p:nvSpPr>
        <p:spPr>
          <a:xfrm>
            <a:off x="394500" y="2294975"/>
            <a:ext cx="5726700" cy="18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>
                <a:latin typeface="Cormorant Garamond Medium"/>
                <a:ea typeface="Cormorant Garamond Medium"/>
                <a:cs typeface="Cormorant Garamond Medium"/>
                <a:sym typeface="Cormorant Garamond Medium"/>
              </a:rPr>
              <a:t>Can we accurately classify individuals into one of 16 MBTI personality types based on their responses to a set of  questions using machine learning, while minimizing the number of questions required for high accuracy?</a:t>
            </a:r>
            <a:endParaRPr sz="1800">
              <a:latin typeface="Cormorant Garamond Medium"/>
              <a:ea typeface="Cormorant Garamond Medium"/>
              <a:cs typeface="Cormorant Garamond Medium"/>
              <a:sym typeface="Cormorant Garamond Medium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sap"/>
              <a:ea typeface="Asap"/>
              <a:cs typeface="Asap"/>
              <a:sym typeface="Asap"/>
            </a:endParaRPr>
          </a:p>
        </p:txBody>
      </p:sp>
      <p:grpSp>
        <p:nvGrpSpPr>
          <p:cNvPr id="300" name="Google Shape;300;p28"/>
          <p:cNvGrpSpPr/>
          <p:nvPr/>
        </p:nvGrpSpPr>
        <p:grpSpPr>
          <a:xfrm>
            <a:off x="665212" y="1079258"/>
            <a:ext cx="274313" cy="548630"/>
            <a:chOff x="7531277" y="2886354"/>
            <a:chExt cx="185184" cy="367296"/>
          </a:xfrm>
        </p:grpSpPr>
        <p:sp>
          <p:nvSpPr>
            <p:cNvPr id="301" name="Google Shape;301;p28"/>
            <p:cNvSpPr/>
            <p:nvPr/>
          </p:nvSpPr>
          <p:spPr>
            <a:xfrm>
              <a:off x="7531277" y="2886354"/>
              <a:ext cx="185184" cy="367296"/>
            </a:xfrm>
            <a:custGeom>
              <a:rect b="b" l="l" r="r" t="t"/>
              <a:pathLst>
                <a:path extrusionOk="0" h="11478" w="5787">
                  <a:moveTo>
                    <a:pt x="2894" y="667"/>
                  </a:moveTo>
                  <a:lnTo>
                    <a:pt x="4810" y="5775"/>
                  </a:lnTo>
                  <a:lnTo>
                    <a:pt x="3977" y="5775"/>
                  </a:lnTo>
                  <a:cubicBezTo>
                    <a:pt x="3894" y="5775"/>
                    <a:pt x="3822" y="5846"/>
                    <a:pt x="3822" y="5942"/>
                  </a:cubicBezTo>
                  <a:cubicBezTo>
                    <a:pt x="3822" y="6025"/>
                    <a:pt x="3894" y="6096"/>
                    <a:pt x="3977" y="6096"/>
                  </a:cubicBezTo>
                  <a:lnTo>
                    <a:pt x="4179" y="6096"/>
                  </a:lnTo>
                  <a:lnTo>
                    <a:pt x="5156" y="8287"/>
                  </a:lnTo>
                  <a:lnTo>
                    <a:pt x="4513" y="8287"/>
                  </a:lnTo>
                  <a:cubicBezTo>
                    <a:pt x="4429" y="8287"/>
                    <a:pt x="4358" y="8359"/>
                    <a:pt x="4358" y="8454"/>
                  </a:cubicBezTo>
                  <a:cubicBezTo>
                    <a:pt x="4358" y="8549"/>
                    <a:pt x="4429" y="8620"/>
                    <a:pt x="4513" y="8620"/>
                  </a:cubicBezTo>
                  <a:lnTo>
                    <a:pt x="4632" y="8620"/>
                  </a:lnTo>
                  <a:lnTo>
                    <a:pt x="5310" y="9716"/>
                  </a:lnTo>
                  <a:lnTo>
                    <a:pt x="500" y="9716"/>
                  </a:lnTo>
                  <a:lnTo>
                    <a:pt x="1167" y="8620"/>
                  </a:lnTo>
                  <a:lnTo>
                    <a:pt x="2894" y="8620"/>
                  </a:lnTo>
                  <a:cubicBezTo>
                    <a:pt x="2977" y="8620"/>
                    <a:pt x="3060" y="8549"/>
                    <a:pt x="3060" y="8454"/>
                  </a:cubicBezTo>
                  <a:cubicBezTo>
                    <a:pt x="3060" y="8359"/>
                    <a:pt x="2977" y="8287"/>
                    <a:pt x="2894" y="8287"/>
                  </a:cubicBezTo>
                  <a:lnTo>
                    <a:pt x="631" y="8287"/>
                  </a:lnTo>
                  <a:lnTo>
                    <a:pt x="1608" y="6096"/>
                  </a:lnTo>
                  <a:lnTo>
                    <a:pt x="2346" y="6096"/>
                  </a:lnTo>
                  <a:cubicBezTo>
                    <a:pt x="2429" y="6096"/>
                    <a:pt x="2501" y="6025"/>
                    <a:pt x="2501" y="5942"/>
                  </a:cubicBezTo>
                  <a:cubicBezTo>
                    <a:pt x="2501" y="5846"/>
                    <a:pt x="2429" y="5775"/>
                    <a:pt x="2346" y="5775"/>
                  </a:cubicBezTo>
                  <a:lnTo>
                    <a:pt x="977" y="5775"/>
                  </a:lnTo>
                  <a:lnTo>
                    <a:pt x="2894" y="667"/>
                  </a:lnTo>
                  <a:close/>
                  <a:moveTo>
                    <a:pt x="3263" y="10049"/>
                  </a:moveTo>
                  <a:lnTo>
                    <a:pt x="3263" y="11145"/>
                  </a:lnTo>
                  <a:lnTo>
                    <a:pt x="2524" y="11145"/>
                  </a:lnTo>
                  <a:lnTo>
                    <a:pt x="2524" y="10049"/>
                  </a:lnTo>
                  <a:close/>
                  <a:moveTo>
                    <a:pt x="2882" y="0"/>
                  </a:moveTo>
                  <a:cubicBezTo>
                    <a:pt x="2810" y="0"/>
                    <a:pt x="2751" y="48"/>
                    <a:pt x="2715" y="108"/>
                  </a:cubicBezTo>
                  <a:lnTo>
                    <a:pt x="560" y="5870"/>
                  </a:lnTo>
                  <a:cubicBezTo>
                    <a:pt x="548" y="5906"/>
                    <a:pt x="548" y="5965"/>
                    <a:pt x="572" y="6013"/>
                  </a:cubicBezTo>
                  <a:cubicBezTo>
                    <a:pt x="596" y="6061"/>
                    <a:pt x="667" y="6084"/>
                    <a:pt x="703" y="6084"/>
                  </a:cubicBezTo>
                  <a:lnTo>
                    <a:pt x="1227" y="6084"/>
                  </a:lnTo>
                  <a:lnTo>
                    <a:pt x="203" y="8359"/>
                  </a:lnTo>
                  <a:cubicBezTo>
                    <a:pt x="167" y="8406"/>
                    <a:pt x="191" y="8478"/>
                    <a:pt x="215" y="8525"/>
                  </a:cubicBezTo>
                  <a:cubicBezTo>
                    <a:pt x="250" y="8573"/>
                    <a:pt x="298" y="8597"/>
                    <a:pt x="369" y="8597"/>
                  </a:cubicBezTo>
                  <a:lnTo>
                    <a:pt x="750" y="8597"/>
                  </a:lnTo>
                  <a:lnTo>
                    <a:pt x="36" y="9787"/>
                  </a:lnTo>
                  <a:cubicBezTo>
                    <a:pt x="0" y="9835"/>
                    <a:pt x="0" y="9906"/>
                    <a:pt x="36" y="9954"/>
                  </a:cubicBezTo>
                  <a:cubicBezTo>
                    <a:pt x="72" y="10013"/>
                    <a:pt x="119" y="10049"/>
                    <a:pt x="191" y="10049"/>
                  </a:cubicBezTo>
                  <a:lnTo>
                    <a:pt x="2179" y="10049"/>
                  </a:lnTo>
                  <a:lnTo>
                    <a:pt x="2179" y="11145"/>
                  </a:lnTo>
                  <a:lnTo>
                    <a:pt x="1989" y="11145"/>
                  </a:lnTo>
                  <a:cubicBezTo>
                    <a:pt x="1893" y="11145"/>
                    <a:pt x="1822" y="11228"/>
                    <a:pt x="1822" y="11311"/>
                  </a:cubicBezTo>
                  <a:cubicBezTo>
                    <a:pt x="1822" y="11407"/>
                    <a:pt x="1893" y="11478"/>
                    <a:pt x="1989" y="11478"/>
                  </a:cubicBezTo>
                  <a:lnTo>
                    <a:pt x="3786" y="11478"/>
                  </a:lnTo>
                  <a:cubicBezTo>
                    <a:pt x="3870" y="11478"/>
                    <a:pt x="3953" y="11407"/>
                    <a:pt x="3953" y="11311"/>
                  </a:cubicBezTo>
                  <a:cubicBezTo>
                    <a:pt x="3953" y="11228"/>
                    <a:pt x="3870" y="11145"/>
                    <a:pt x="3786" y="11145"/>
                  </a:cubicBezTo>
                  <a:lnTo>
                    <a:pt x="3596" y="11145"/>
                  </a:lnTo>
                  <a:lnTo>
                    <a:pt x="3596" y="10049"/>
                  </a:lnTo>
                  <a:lnTo>
                    <a:pt x="5584" y="10049"/>
                  </a:lnTo>
                  <a:cubicBezTo>
                    <a:pt x="5644" y="10049"/>
                    <a:pt x="5703" y="10013"/>
                    <a:pt x="5739" y="9954"/>
                  </a:cubicBezTo>
                  <a:cubicBezTo>
                    <a:pt x="5787" y="9918"/>
                    <a:pt x="5787" y="9859"/>
                    <a:pt x="5739" y="9787"/>
                  </a:cubicBezTo>
                  <a:lnTo>
                    <a:pt x="5025" y="8597"/>
                  </a:lnTo>
                  <a:lnTo>
                    <a:pt x="5406" y="8597"/>
                  </a:lnTo>
                  <a:cubicBezTo>
                    <a:pt x="5465" y="8597"/>
                    <a:pt x="5513" y="8573"/>
                    <a:pt x="5549" y="8525"/>
                  </a:cubicBezTo>
                  <a:cubicBezTo>
                    <a:pt x="5572" y="8490"/>
                    <a:pt x="5572" y="8418"/>
                    <a:pt x="5561" y="8359"/>
                  </a:cubicBezTo>
                  <a:lnTo>
                    <a:pt x="4537" y="6084"/>
                  </a:lnTo>
                  <a:lnTo>
                    <a:pt x="5049" y="6084"/>
                  </a:lnTo>
                  <a:cubicBezTo>
                    <a:pt x="5108" y="6084"/>
                    <a:pt x="5156" y="6061"/>
                    <a:pt x="5191" y="6013"/>
                  </a:cubicBezTo>
                  <a:cubicBezTo>
                    <a:pt x="5215" y="5965"/>
                    <a:pt x="5227" y="5906"/>
                    <a:pt x="5203" y="5870"/>
                  </a:cubicBezTo>
                  <a:lnTo>
                    <a:pt x="3048" y="108"/>
                  </a:lnTo>
                  <a:cubicBezTo>
                    <a:pt x="3013" y="48"/>
                    <a:pt x="2953" y="0"/>
                    <a:pt x="28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28"/>
            <p:cNvSpPr/>
            <p:nvPr/>
          </p:nvSpPr>
          <p:spPr>
            <a:xfrm>
              <a:off x="7642157" y="3151154"/>
              <a:ext cx="16032" cy="10688"/>
            </a:xfrm>
            <a:custGeom>
              <a:rect b="b" l="l" r="r" t="t"/>
              <a:pathLst>
                <a:path extrusionOk="0" h="334" w="501">
                  <a:moveTo>
                    <a:pt x="155" y="0"/>
                  </a:moveTo>
                  <a:cubicBezTo>
                    <a:pt x="71" y="0"/>
                    <a:pt x="0" y="72"/>
                    <a:pt x="0" y="167"/>
                  </a:cubicBezTo>
                  <a:cubicBezTo>
                    <a:pt x="0" y="250"/>
                    <a:pt x="71" y="334"/>
                    <a:pt x="155" y="334"/>
                  </a:cubicBezTo>
                  <a:lnTo>
                    <a:pt x="333" y="334"/>
                  </a:lnTo>
                  <a:cubicBezTo>
                    <a:pt x="429" y="334"/>
                    <a:pt x="500" y="250"/>
                    <a:pt x="500" y="167"/>
                  </a:cubicBezTo>
                  <a:cubicBezTo>
                    <a:pt x="500" y="72"/>
                    <a:pt x="429" y="0"/>
                    <a:pt x="3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28"/>
            <p:cNvSpPr/>
            <p:nvPr/>
          </p:nvSpPr>
          <p:spPr>
            <a:xfrm>
              <a:off x="7625005" y="3070738"/>
              <a:ext cx="16032" cy="10336"/>
            </a:xfrm>
            <a:custGeom>
              <a:rect b="b" l="l" r="r" t="t"/>
              <a:pathLst>
                <a:path extrusionOk="0" h="323" w="501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51"/>
                    <a:pt x="72" y="322"/>
                    <a:pt x="155" y="322"/>
                  </a:cubicBezTo>
                  <a:lnTo>
                    <a:pt x="334" y="322"/>
                  </a:lnTo>
                  <a:cubicBezTo>
                    <a:pt x="429" y="322"/>
                    <a:pt x="500" y="251"/>
                    <a:pt x="500" y="168"/>
                  </a:cubicBezTo>
                  <a:cubicBezTo>
                    <a:pt x="500" y="72"/>
                    <a:pt x="429" y="1"/>
                    <a:pt x="3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29"/>
          <p:cNvSpPr txBox="1"/>
          <p:nvPr>
            <p:ph type="title"/>
          </p:nvPr>
        </p:nvSpPr>
        <p:spPr>
          <a:xfrm>
            <a:off x="713250" y="375425"/>
            <a:ext cx="7717500" cy="75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57200" lvl="0" marL="457200" rtl="0" algn="ctr">
              <a:spcBef>
                <a:spcPts val="0"/>
              </a:spcBef>
              <a:spcAft>
                <a:spcPts val="0"/>
              </a:spcAft>
              <a:buSzPts val="3600"/>
              <a:buAutoNum type="arabicPeriod"/>
            </a:pPr>
            <a:r>
              <a:rPr lang="en" sz="3600"/>
              <a:t>What is MBTI ?</a:t>
            </a:r>
            <a:endParaRPr sz="3600"/>
          </a:p>
        </p:txBody>
      </p:sp>
      <p:sp>
        <p:nvSpPr>
          <p:cNvPr id="309" name="Google Shape;309;p29"/>
          <p:cNvSpPr txBox="1"/>
          <p:nvPr>
            <p:ph idx="2" type="subTitle"/>
          </p:nvPr>
        </p:nvSpPr>
        <p:spPr>
          <a:xfrm>
            <a:off x="713250" y="1351100"/>
            <a:ext cx="7717500" cy="332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latin typeface="Cormorant Garamond Medium"/>
                <a:ea typeface="Cormorant Garamond Medium"/>
                <a:cs typeface="Cormorant Garamond Medium"/>
                <a:sym typeface="Cormorant Garamond Medium"/>
              </a:rPr>
              <a:t>MBTI (Myers-Briggs Type Indicator) is a personality classification system that categorizes people into 16 personality types based on four dichotomies:</a:t>
            </a:r>
            <a:endParaRPr sz="1800">
              <a:solidFill>
                <a:srgbClr val="000000"/>
              </a:solidFill>
              <a:latin typeface="Cormorant Garamond Medium"/>
              <a:ea typeface="Cormorant Garamond Medium"/>
              <a:cs typeface="Cormorant Garamond Medium"/>
              <a:sym typeface="Cormorant Garamond Medium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AutoNum type="arabicPeriod"/>
            </a:pPr>
            <a:r>
              <a:rPr lang="en" sz="1800">
                <a:solidFill>
                  <a:srgbClr val="000000"/>
                </a:solidFill>
                <a:latin typeface="Cormorant Garamond Medium"/>
                <a:ea typeface="Cormorant Garamond Medium"/>
                <a:cs typeface="Cormorant Garamond Medium"/>
                <a:sym typeface="Cormorant Garamond Medium"/>
              </a:rPr>
              <a:t>Introversion (I) vs. Extraversion (E) – How people interact with the world.</a:t>
            </a:r>
            <a:endParaRPr sz="1800">
              <a:solidFill>
                <a:srgbClr val="000000"/>
              </a:solidFill>
              <a:latin typeface="Cormorant Garamond Medium"/>
              <a:ea typeface="Cormorant Garamond Medium"/>
              <a:cs typeface="Cormorant Garamond Medium"/>
              <a:sym typeface="Cormorant Garamond Medium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AutoNum type="arabicPeriod"/>
            </a:pPr>
            <a:r>
              <a:rPr lang="en" sz="1800">
                <a:solidFill>
                  <a:srgbClr val="000000"/>
                </a:solidFill>
                <a:latin typeface="Cormorant Garamond Medium"/>
                <a:ea typeface="Cormorant Garamond Medium"/>
                <a:cs typeface="Cormorant Garamond Medium"/>
                <a:sym typeface="Cormorant Garamond Medium"/>
              </a:rPr>
              <a:t>Sensing (S) vs. Intuition (N) – How people process information.</a:t>
            </a:r>
            <a:endParaRPr sz="1800">
              <a:solidFill>
                <a:srgbClr val="000000"/>
              </a:solidFill>
              <a:latin typeface="Cormorant Garamond Medium"/>
              <a:ea typeface="Cormorant Garamond Medium"/>
              <a:cs typeface="Cormorant Garamond Medium"/>
              <a:sym typeface="Cormorant Garamond Medium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AutoNum type="arabicPeriod"/>
            </a:pPr>
            <a:r>
              <a:rPr lang="en" sz="1800">
                <a:solidFill>
                  <a:srgbClr val="000000"/>
                </a:solidFill>
                <a:latin typeface="Cormorant Garamond Medium"/>
                <a:ea typeface="Cormorant Garamond Medium"/>
                <a:cs typeface="Cormorant Garamond Medium"/>
                <a:sym typeface="Cormorant Garamond Medium"/>
              </a:rPr>
              <a:t>Thinking (T) vs. Feeling (F) – How people make decisions.</a:t>
            </a:r>
            <a:endParaRPr sz="1800">
              <a:solidFill>
                <a:srgbClr val="000000"/>
              </a:solidFill>
              <a:latin typeface="Cormorant Garamond Medium"/>
              <a:ea typeface="Cormorant Garamond Medium"/>
              <a:cs typeface="Cormorant Garamond Medium"/>
              <a:sym typeface="Cormorant Garamond Medium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AutoNum type="arabicPeriod"/>
            </a:pPr>
            <a:r>
              <a:rPr lang="en" sz="1800">
                <a:solidFill>
                  <a:srgbClr val="000000"/>
                </a:solidFill>
                <a:latin typeface="Cormorant Garamond Medium"/>
                <a:ea typeface="Cormorant Garamond Medium"/>
                <a:cs typeface="Cormorant Garamond Medium"/>
                <a:sym typeface="Cormorant Garamond Medium"/>
              </a:rPr>
              <a:t>Judging (J) vs. Perceiving (P) – How people approach structure and organization.</a:t>
            </a:r>
            <a:endParaRPr sz="1800">
              <a:solidFill>
                <a:srgbClr val="000000"/>
              </a:solidFill>
              <a:latin typeface="Cormorant Garamond Medium"/>
              <a:ea typeface="Cormorant Garamond Medium"/>
              <a:cs typeface="Cormorant Garamond Medium"/>
              <a:sym typeface="Cormorant Garamond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latin typeface="Cormorant Garamond Medium"/>
                <a:ea typeface="Cormorant Garamond Medium"/>
                <a:cs typeface="Cormorant Garamond Medium"/>
                <a:sym typeface="Cormorant Garamond Medium"/>
              </a:rPr>
              <a:t>Each personality type is represented by a four-letter code (e.g., INFJ, ENFP, ESTJ). It’s widely used for self-awareness, career guidance, and team-building.</a:t>
            </a:r>
            <a:endParaRPr sz="1800">
              <a:solidFill>
                <a:srgbClr val="000000"/>
              </a:solidFill>
              <a:latin typeface="Cormorant Garamond Medium"/>
              <a:ea typeface="Cormorant Garamond Medium"/>
              <a:cs typeface="Cormorant Garamond Medium"/>
              <a:sym typeface="Cormorant Garamond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29"/>
          <p:cNvSpPr/>
          <p:nvPr/>
        </p:nvSpPr>
        <p:spPr>
          <a:xfrm>
            <a:off x="2242646" y="480307"/>
            <a:ext cx="521203" cy="548645"/>
          </a:xfrm>
          <a:custGeom>
            <a:rect b="b" l="l" r="r" t="t"/>
            <a:pathLst>
              <a:path extrusionOk="0" h="11502" w="10824">
                <a:moveTo>
                  <a:pt x="5430" y="441"/>
                </a:moveTo>
                <a:cubicBezTo>
                  <a:pt x="5584" y="620"/>
                  <a:pt x="5846" y="977"/>
                  <a:pt x="6192" y="1453"/>
                </a:cubicBezTo>
                <a:cubicBezTo>
                  <a:pt x="5906" y="1727"/>
                  <a:pt x="5656" y="2013"/>
                  <a:pt x="5430" y="2275"/>
                </a:cubicBezTo>
                <a:cubicBezTo>
                  <a:pt x="5203" y="2013"/>
                  <a:pt x="4953" y="1727"/>
                  <a:pt x="4668" y="1453"/>
                </a:cubicBezTo>
                <a:cubicBezTo>
                  <a:pt x="5001" y="977"/>
                  <a:pt x="5287" y="643"/>
                  <a:pt x="5430" y="441"/>
                </a:cubicBezTo>
                <a:close/>
                <a:moveTo>
                  <a:pt x="6906" y="1274"/>
                </a:moveTo>
                <a:cubicBezTo>
                  <a:pt x="7204" y="1846"/>
                  <a:pt x="8061" y="3596"/>
                  <a:pt x="8061" y="4775"/>
                </a:cubicBezTo>
                <a:cubicBezTo>
                  <a:pt x="8061" y="5811"/>
                  <a:pt x="7454" y="6704"/>
                  <a:pt x="6596" y="7120"/>
                </a:cubicBezTo>
                <a:cubicBezTo>
                  <a:pt x="6632" y="7061"/>
                  <a:pt x="6680" y="7001"/>
                  <a:pt x="6715" y="6930"/>
                </a:cubicBezTo>
                <a:cubicBezTo>
                  <a:pt x="6954" y="6513"/>
                  <a:pt x="7037" y="5989"/>
                  <a:pt x="6977" y="5394"/>
                </a:cubicBezTo>
                <a:cubicBezTo>
                  <a:pt x="6906" y="4739"/>
                  <a:pt x="6656" y="4049"/>
                  <a:pt x="6215" y="3334"/>
                </a:cubicBezTo>
                <a:cubicBezTo>
                  <a:pt x="6192" y="3279"/>
                  <a:pt x="6138" y="3250"/>
                  <a:pt x="6076" y="3250"/>
                </a:cubicBezTo>
                <a:cubicBezTo>
                  <a:pt x="6044" y="3250"/>
                  <a:pt x="6010" y="3258"/>
                  <a:pt x="5977" y="3275"/>
                </a:cubicBezTo>
                <a:cubicBezTo>
                  <a:pt x="5906" y="3310"/>
                  <a:pt x="5882" y="3418"/>
                  <a:pt x="5918" y="3513"/>
                </a:cubicBezTo>
                <a:cubicBezTo>
                  <a:pt x="6680" y="4763"/>
                  <a:pt x="6858" y="5965"/>
                  <a:pt x="6418" y="6775"/>
                </a:cubicBezTo>
                <a:cubicBezTo>
                  <a:pt x="6180" y="7156"/>
                  <a:pt x="5822" y="7394"/>
                  <a:pt x="5430" y="7394"/>
                </a:cubicBezTo>
                <a:cubicBezTo>
                  <a:pt x="3989" y="7394"/>
                  <a:pt x="2810" y="6216"/>
                  <a:pt x="2810" y="4775"/>
                </a:cubicBezTo>
                <a:cubicBezTo>
                  <a:pt x="2810" y="3596"/>
                  <a:pt x="3679" y="1846"/>
                  <a:pt x="3977" y="1274"/>
                </a:cubicBezTo>
                <a:cubicBezTo>
                  <a:pt x="4584" y="1834"/>
                  <a:pt x="5096" y="2394"/>
                  <a:pt x="5525" y="2941"/>
                </a:cubicBezTo>
                <a:cubicBezTo>
                  <a:pt x="5549" y="2989"/>
                  <a:pt x="5608" y="3025"/>
                  <a:pt x="5656" y="3025"/>
                </a:cubicBezTo>
                <a:cubicBezTo>
                  <a:pt x="5680" y="3025"/>
                  <a:pt x="5727" y="3001"/>
                  <a:pt x="5763" y="2989"/>
                </a:cubicBezTo>
                <a:cubicBezTo>
                  <a:pt x="5834" y="2929"/>
                  <a:pt x="5846" y="2822"/>
                  <a:pt x="5787" y="2751"/>
                </a:cubicBezTo>
                <a:lnTo>
                  <a:pt x="5656" y="2572"/>
                </a:lnTo>
                <a:cubicBezTo>
                  <a:pt x="6013" y="2144"/>
                  <a:pt x="6430" y="1715"/>
                  <a:pt x="6906" y="1274"/>
                </a:cubicBezTo>
                <a:close/>
                <a:moveTo>
                  <a:pt x="5608" y="7716"/>
                </a:moveTo>
                <a:lnTo>
                  <a:pt x="5608" y="10061"/>
                </a:lnTo>
                <a:cubicBezTo>
                  <a:pt x="5501" y="9883"/>
                  <a:pt x="5382" y="9668"/>
                  <a:pt x="5227" y="9454"/>
                </a:cubicBezTo>
                <a:lnTo>
                  <a:pt x="5227" y="7716"/>
                </a:lnTo>
                <a:close/>
                <a:moveTo>
                  <a:pt x="10347" y="5906"/>
                </a:moveTo>
                <a:cubicBezTo>
                  <a:pt x="10228" y="6204"/>
                  <a:pt x="9990" y="6680"/>
                  <a:pt x="9597" y="7228"/>
                </a:cubicBezTo>
                <a:cubicBezTo>
                  <a:pt x="8989" y="8085"/>
                  <a:pt x="7870" y="9275"/>
                  <a:pt x="5953" y="10228"/>
                </a:cubicBezTo>
                <a:lnTo>
                  <a:pt x="5953" y="9549"/>
                </a:lnTo>
                <a:cubicBezTo>
                  <a:pt x="6680" y="8513"/>
                  <a:pt x="8037" y="7049"/>
                  <a:pt x="10347" y="5906"/>
                </a:cubicBezTo>
                <a:close/>
                <a:moveTo>
                  <a:pt x="488" y="5906"/>
                </a:moveTo>
                <a:lnTo>
                  <a:pt x="488" y="5906"/>
                </a:lnTo>
                <a:cubicBezTo>
                  <a:pt x="2512" y="6906"/>
                  <a:pt x="3775" y="8156"/>
                  <a:pt x="4489" y="9049"/>
                </a:cubicBezTo>
                <a:cubicBezTo>
                  <a:pt x="4941" y="9609"/>
                  <a:pt x="5251" y="10133"/>
                  <a:pt x="5441" y="10490"/>
                </a:cubicBezTo>
                <a:cubicBezTo>
                  <a:pt x="4548" y="10085"/>
                  <a:pt x="3751" y="9609"/>
                  <a:pt x="3036" y="9073"/>
                </a:cubicBezTo>
                <a:cubicBezTo>
                  <a:pt x="2393" y="8585"/>
                  <a:pt x="1834" y="8013"/>
                  <a:pt x="1369" y="7406"/>
                </a:cubicBezTo>
                <a:cubicBezTo>
                  <a:pt x="905" y="6799"/>
                  <a:pt x="631" y="6251"/>
                  <a:pt x="488" y="5906"/>
                </a:cubicBezTo>
                <a:close/>
                <a:moveTo>
                  <a:pt x="5418" y="0"/>
                </a:moveTo>
                <a:cubicBezTo>
                  <a:pt x="5358" y="0"/>
                  <a:pt x="5322" y="12"/>
                  <a:pt x="5275" y="60"/>
                </a:cubicBezTo>
                <a:cubicBezTo>
                  <a:pt x="5263" y="72"/>
                  <a:pt x="4918" y="477"/>
                  <a:pt x="4406" y="1215"/>
                </a:cubicBezTo>
                <a:cubicBezTo>
                  <a:pt x="4263" y="1096"/>
                  <a:pt x="4144" y="977"/>
                  <a:pt x="4001" y="858"/>
                </a:cubicBezTo>
                <a:cubicBezTo>
                  <a:pt x="3989" y="846"/>
                  <a:pt x="3989" y="846"/>
                  <a:pt x="3965" y="846"/>
                </a:cubicBezTo>
                <a:cubicBezTo>
                  <a:pt x="3943" y="831"/>
                  <a:pt x="3917" y="824"/>
                  <a:pt x="3891" y="824"/>
                </a:cubicBezTo>
                <a:cubicBezTo>
                  <a:pt x="3833" y="824"/>
                  <a:pt x="3775" y="856"/>
                  <a:pt x="3751" y="905"/>
                </a:cubicBezTo>
                <a:cubicBezTo>
                  <a:pt x="3727" y="941"/>
                  <a:pt x="3417" y="1501"/>
                  <a:pt x="3108" y="2263"/>
                </a:cubicBezTo>
                <a:cubicBezTo>
                  <a:pt x="2679" y="3287"/>
                  <a:pt x="2453" y="4132"/>
                  <a:pt x="2453" y="4763"/>
                </a:cubicBezTo>
                <a:cubicBezTo>
                  <a:pt x="2453" y="6204"/>
                  <a:pt x="3489" y="7418"/>
                  <a:pt x="4882" y="7668"/>
                </a:cubicBezTo>
                <a:lnTo>
                  <a:pt x="4882" y="8966"/>
                </a:lnTo>
                <a:cubicBezTo>
                  <a:pt x="4846" y="8930"/>
                  <a:pt x="4798" y="8883"/>
                  <a:pt x="4763" y="8823"/>
                </a:cubicBezTo>
                <a:cubicBezTo>
                  <a:pt x="3989" y="7859"/>
                  <a:pt x="2572" y="6477"/>
                  <a:pt x="250" y="5394"/>
                </a:cubicBezTo>
                <a:cubicBezTo>
                  <a:pt x="230" y="5386"/>
                  <a:pt x="209" y="5382"/>
                  <a:pt x="188" y="5382"/>
                </a:cubicBezTo>
                <a:cubicBezTo>
                  <a:pt x="146" y="5382"/>
                  <a:pt x="103" y="5398"/>
                  <a:pt x="72" y="5430"/>
                </a:cubicBezTo>
                <a:cubicBezTo>
                  <a:pt x="24" y="5477"/>
                  <a:pt x="0" y="5537"/>
                  <a:pt x="12" y="5608"/>
                </a:cubicBezTo>
                <a:cubicBezTo>
                  <a:pt x="24" y="5644"/>
                  <a:pt x="250" y="6489"/>
                  <a:pt x="1072" y="7573"/>
                </a:cubicBezTo>
                <a:cubicBezTo>
                  <a:pt x="1548" y="8216"/>
                  <a:pt x="2120" y="8799"/>
                  <a:pt x="2798" y="9311"/>
                </a:cubicBezTo>
                <a:cubicBezTo>
                  <a:pt x="3405" y="9787"/>
                  <a:pt x="4108" y="10228"/>
                  <a:pt x="4858" y="10585"/>
                </a:cubicBezTo>
                <a:lnTo>
                  <a:pt x="4858" y="11323"/>
                </a:lnTo>
                <a:cubicBezTo>
                  <a:pt x="4858" y="11419"/>
                  <a:pt x="4941" y="11490"/>
                  <a:pt x="5025" y="11490"/>
                </a:cubicBezTo>
                <a:cubicBezTo>
                  <a:pt x="5120" y="11490"/>
                  <a:pt x="5191" y="11419"/>
                  <a:pt x="5191" y="11323"/>
                </a:cubicBezTo>
                <a:lnTo>
                  <a:pt x="5191" y="10740"/>
                </a:lnTo>
                <a:cubicBezTo>
                  <a:pt x="5310" y="10799"/>
                  <a:pt x="5441" y="10847"/>
                  <a:pt x="5572" y="10907"/>
                </a:cubicBezTo>
                <a:lnTo>
                  <a:pt x="5572" y="11335"/>
                </a:lnTo>
                <a:cubicBezTo>
                  <a:pt x="5572" y="11430"/>
                  <a:pt x="5656" y="11502"/>
                  <a:pt x="5739" y="11502"/>
                </a:cubicBezTo>
                <a:cubicBezTo>
                  <a:pt x="5834" y="11502"/>
                  <a:pt x="5906" y="11430"/>
                  <a:pt x="5906" y="11335"/>
                </a:cubicBezTo>
                <a:lnTo>
                  <a:pt x="5906" y="10597"/>
                </a:lnTo>
                <a:cubicBezTo>
                  <a:pt x="7989" y="9597"/>
                  <a:pt x="9192" y="8323"/>
                  <a:pt x="9835" y="7406"/>
                </a:cubicBezTo>
                <a:cubicBezTo>
                  <a:pt x="10549" y="6418"/>
                  <a:pt x="10740" y="5656"/>
                  <a:pt x="10752" y="5620"/>
                </a:cubicBezTo>
                <a:cubicBezTo>
                  <a:pt x="10823" y="5549"/>
                  <a:pt x="10799" y="5489"/>
                  <a:pt x="10740" y="5442"/>
                </a:cubicBezTo>
                <a:cubicBezTo>
                  <a:pt x="10717" y="5419"/>
                  <a:pt x="10675" y="5411"/>
                  <a:pt x="10633" y="5411"/>
                </a:cubicBezTo>
                <a:cubicBezTo>
                  <a:pt x="10608" y="5411"/>
                  <a:pt x="10583" y="5413"/>
                  <a:pt x="10561" y="5418"/>
                </a:cubicBezTo>
                <a:cubicBezTo>
                  <a:pt x="8227" y="6489"/>
                  <a:pt x="6799" y="7882"/>
                  <a:pt x="5953" y="8966"/>
                </a:cubicBezTo>
                <a:lnTo>
                  <a:pt x="5953" y="7668"/>
                </a:lnTo>
                <a:cubicBezTo>
                  <a:pt x="7335" y="7406"/>
                  <a:pt x="8370" y="6204"/>
                  <a:pt x="8370" y="4763"/>
                </a:cubicBezTo>
                <a:cubicBezTo>
                  <a:pt x="8370" y="4120"/>
                  <a:pt x="8156" y="3287"/>
                  <a:pt x="7716" y="2263"/>
                </a:cubicBezTo>
                <a:cubicBezTo>
                  <a:pt x="7406" y="1501"/>
                  <a:pt x="7084" y="941"/>
                  <a:pt x="7084" y="905"/>
                </a:cubicBezTo>
                <a:cubicBezTo>
                  <a:pt x="7052" y="856"/>
                  <a:pt x="6991" y="824"/>
                  <a:pt x="6933" y="824"/>
                </a:cubicBezTo>
                <a:cubicBezTo>
                  <a:pt x="6907" y="824"/>
                  <a:pt x="6881" y="831"/>
                  <a:pt x="6858" y="846"/>
                </a:cubicBezTo>
                <a:cubicBezTo>
                  <a:pt x="6846" y="846"/>
                  <a:pt x="6846" y="858"/>
                  <a:pt x="6823" y="858"/>
                </a:cubicBezTo>
                <a:lnTo>
                  <a:pt x="6430" y="1215"/>
                </a:lnTo>
                <a:cubicBezTo>
                  <a:pt x="5906" y="477"/>
                  <a:pt x="5560" y="72"/>
                  <a:pt x="5549" y="60"/>
                </a:cubicBezTo>
                <a:cubicBezTo>
                  <a:pt x="5513" y="12"/>
                  <a:pt x="5477" y="0"/>
                  <a:pt x="541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0"/>
          <p:cNvSpPr txBox="1"/>
          <p:nvPr>
            <p:ph type="title"/>
          </p:nvPr>
        </p:nvSpPr>
        <p:spPr>
          <a:xfrm>
            <a:off x="713225" y="539500"/>
            <a:ext cx="7717500" cy="104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000000"/>
                </a:solidFill>
              </a:rPr>
              <a:t>2. Dataset Overview</a:t>
            </a:r>
            <a:endParaRPr sz="3600"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30"/>
          <p:cNvSpPr txBox="1"/>
          <p:nvPr>
            <p:ph idx="1" type="subTitle"/>
          </p:nvPr>
        </p:nvSpPr>
        <p:spPr>
          <a:xfrm>
            <a:off x="923825" y="1998025"/>
            <a:ext cx="7296300" cy="221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" sz="1800">
                <a:solidFill>
                  <a:srgbClr val="000000"/>
                </a:solidFill>
                <a:latin typeface="Cormorant Garamond Medium"/>
                <a:ea typeface="Cormorant Garamond Medium"/>
                <a:cs typeface="Cormorant Garamond Medium"/>
                <a:sym typeface="Cormorant Garamond Medium"/>
              </a:rPr>
              <a:t>Dataset Size: 59,999 responses</a:t>
            </a:r>
            <a:endParaRPr sz="1800">
              <a:solidFill>
                <a:srgbClr val="000000"/>
              </a:solidFill>
              <a:latin typeface="Cormorant Garamond Medium"/>
              <a:ea typeface="Cormorant Garamond Medium"/>
              <a:cs typeface="Cormorant Garamond Medium"/>
              <a:sym typeface="Cormorant Garamond Medium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" sz="1800">
                <a:solidFill>
                  <a:srgbClr val="000000"/>
                </a:solidFill>
                <a:latin typeface="Cormorant Garamond Medium"/>
                <a:ea typeface="Cormorant Garamond Medium"/>
                <a:cs typeface="Cormorant Garamond Medium"/>
                <a:sym typeface="Cormorant Garamond Medium"/>
              </a:rPr>
              <a:t>Features: 61 questions (range: -3 to 3, where -3 is Strongly Disagree &amp; 3 is Strongly Agree)</a:t>
            </a:r>
            <a:endParaRPr sz="1800">
              <a:solidFill>
                <a:srgbClr val="000000"/>
              </a:solidFill>
              <a:latin typeface="Cormorant Garamond Medium"/>
              <a:ea typeface="Cormorant Garamond Medium"/>
              <a:cs typeface="Cormorant Garamond Medium"/>
              <a:sym typeface="Cormorant Garamond Medium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" sz="1800">
                <a:solidFill>
                  <a:srgbClr val="000000"/>
                </a:solidFill>
                <a:latin typeface="Cormorant Garamond Medium"/>
                <a:ea typeface="Cormorant Garamond Medium"/>
                <a:cs typeface="Cormorant Garamond Medium"/>
                <a:sym typeface="Cormorant Garamond Medium"/>
              </a:rPr>
              <a:t>Target Variable: 16 Personality types (e.g., INFJ, ENFP)</a:t>
            </a:r>
            <a:endParaRPr sz="1800">
              <a:solidFill>
                <a:srgbClr val="000000"/>
              </a:solidFill>
              <a:latin typeface="Cormorant Garamond Medium"/>
              <a:ea typeface="Cormorant Garamond Medium"/>
              <a:cs typeface="Cormorant Garamond Medium"/>
              <a:sym typeface="Cormorant Garamond Medium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" sz="1800">
                <a:solidFill>
                  <a:srgbClr val="000000"/>
                </a:solidFill>
                <a:latin typeface="Cormorant Garamond Medium"/>
                <a:ea typeface="Cormorant Garamond Medium"/>
                <a:cs typeface="Cormorant Garamond Medium"/>
                <a:sym typeface="Cormorant Garamond Medium"/>
              </a:rPr>
              <a:t>Initial Approach: Splitting into subtypes (IE, SN, FT, PJ) resulted in poor accuracy due to classes being equally distributed.</a:t>
            </a:r>
            <a:endParaRPr sz="1800">
              <a:solidFill>
                <a:srgbClr val="000000"/>
              </a:solidFill>
              <a:latin typeface="Cormorant Garamond Medium"/>
              <a:ea typeface="Cormorant Garamond Medium"/>
              <a:cs typeface="Cormorant Garamond Medium"/>
              <a:sym typeface="Cormorant Garamond Medium"/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7" name="Google Shape;317;p30"/>
          <p:cNvGrpSpPr/>
          <p:nvPr/>
        </p:nvGrpSpPr>
        <p:grpSpPr>
          <a:xfrm>
            <a:off x="1986856" y="787635"/>
            <a:ext cx="452641" cy="548630"/>
            <a:chOff x="6926637" y="2886738"/>
            <a:chExt cx="297184" cy="367296"/>
          </a:xfrm>
        </p:grpSpPr>
        <p:sp>
          <p:nvSpPr>
            <p:cNvPr id="318" name="Google Shape;318;p30"/>
            <p:cNvSpPr/>
            <p:nvPr/>
          </p:nvSpPr>
          <p:spPr>
            <a:xfrm>
              <a:off x="7006637" y="2961202"/>
              <a:ext cx="106720" cy="100064"/>
            </a:xfrm>
            <a:custGeom>
              <a:rect b="b" l="l" r="r" t="t"/>
              <a:pathLst>
                <a:path extrusionOk="0" h="3127" w="3335">
                  <a:moveTo>
                    <a:pt x="2155" y="1"/>
                  </a:moveTo>
                  <a:cubicBezTo>
                    <a:pt x="1646" y="1"/>
                    <a:pt x="1141" y="200"/>
                    <a:pt x="762" y="578"/>
                  </a:cubicBezTo>
                  <a:cubicBezTo>
                    <a:pt x="108" y="1233"/>
                    <a:pt x="0" y="2281"/>
                    <a:pt x="512" y="3055"/>
                  </a:cubicBezTo>
                  <a:cubicBezTo>
                    <a:pt x="536" y="3091"/>
                    <a:pt x="596" y="3126"/>
                    <a:pt x="643" y="3126"/>
                  </a:cubicBezTo>
                  <a:cubicBezTo>
                    <a:pt x="667" y="3126"/>
                    <a:pt x="703" y="3114"/>
                    <a:pt x="727" y="3091"/>
                  </a:cubicBezTo>
                  <a:cubicBezTo>
                    <a:pt x="810" y="3055"/>
                    <a:pt x="834" y="2948"/>
                    <a:pt x="774" y="2852"/>
                  </a:cubicBezTo>
                  <a:cubicBezTo>
                    <a:pt x="346" y="2221"/>
                    <a:pt x="429" y="1352"/>
                    <a:pt x="989" y="805"/>
                  </a:cubicBezTo>
                  <a:cubicBezTo>
                    <a:pt x="1306" y="488"/>
                    <a:pt x="1726" y="322"/>
                    <a:pt x="2149" y="322"/>
                  </a:cubicBezTo>
                  <a:cubicBezTo>
                    <a:pt x="2457" y="322"/>
                    <a:pt x="2766" y="410"/>
                    <a:pt x="3036" y="590"/>
                  </a:cubicBezTo>
                  <a:cubicBezTo>
                    <a:pt x="3065" y="609"/>
                    <a:pt x="3099" y="619"/>
                    <a:pt x="3134" y="619"/>
                  </a:cubicBezTo>
                  <a:cubicBezTo>
                    <a:pt x="3186" y="619"/>
                    <a:pt x="3239" y="597"/>
                    <a:pt x="3275" y="555"/>
                  </a:cubicBezTo>
                  <a:cubicBezTo>
                    <a:pt x="3334" y="471"/>
                    <a:pt x="3310" y="376"/>
                    <a:pt x="3227" y="328"/>
                  </a:cubicBezTo>
                  <a:cubicBezTo>
                    <a:pt x="2900" y="107"/>
                    <a:pt x="2527" y="1"/>
                    <a:pt x="21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30"/>
            <p:cNvSpPr/>
            <p:nvPr/>
          </p:nvSpPr>
          <p:spPr>
            <a:xfrm>
              <a:off x="7037485" y="2986738"/>
              <a:ext cx="106720" cy="100800"/>
            </a:xfrm>
            <a:custGeom>
              <a:rect b="b" l="l" r="r" t="t"/>
              <a:pathLst>
                <a:path extrusionOk="0" h="3150" w="3335">
                  <a:moveTo>
                    <a:pt x="2689" y="0"/>
                  </a:moveTo>
                  <a:cubicBezTo>
                    <a:pt x="2658" y="0"/>
                    <a:pt x="2626" y="10"/>
                    <a:pt x="2596" y="30"/>
                  </a:cubicBezTo>
                  <a:cubicBezTo>
                    <a:pt x="2525" y="78"/>
                    <a:pt x="2489" y="185"/>
                    <a:pt x="2549" y="269"/>
                  </a:cubicBezTo>
                  <a:cubicBezTo>
                    <a:pt x="2977" y="911"/>
                    <a:pt x="2894" y="1781"/>
                    <a:pt x="2346" y="2328"/>
                  </a:cubicBezTo>
                  <a:cubicBezTo>
                    <a:pt x="2025" y="2643"/>
                    <a:pt x="1605" y="2808"/>
                    <a:pt x="1183" y="2808"/>
                  </a:cubicBezTo>
                  <a:cubicBezTo>
                    <a:pt x="872" y="2808"/>
                    <a:pt x="560" y="2718"/>
                    <a:pt x="287" y="2531"/>
                  </a:cubicBezTo>
                  <a:cubicBezTo>
                    <a:pt x="261" y="2518"/>
                    <a:pt x="231" y="2511"/>
                    <a:pt x="200" y="2511"/>
                  </a:cubicBezTo>
                  <a:cubicBezTo>
                    <a:pt x="144" y="2511"/>
                    <a:pt x="87" y="2533"/>
                    <a:pt x="48" y="2578"/>
                  </a:cubicBezTo>
                  <a:cubicBezTo>
                    <a:pt x="1" y="2650"/>
                    <a:pt x="25" y="2757"/>
                    <a:pt x="96" y="2816"/>
                  </a:cubicBezTo>
                  <a:cubicBezTo>
                    <a:pt x="418" y="3043"/>
                    <a:pt x="799" y="3150"/>
                    <a:pt x="1180" y="3150"/>
                  </a:cubicBezTo>
                  <a:cubicBezTo>
                    <a:pt x="1691" y="3150"/>
                    <a:pt x="2192" y="2947"/>
                    <a:pt x="2584" y="2566"/>
                  </a:cubicBezTo>
                  <a:cubicBezTo>
                    <a:pt x="3239" y="1888"/>
                    <a:pt x="3335" y="852"/>
                    <a:pt x="2834" y="78"/>
                  </a:cubicBezTo>
                  <a:cubicBezTo>
                    <a:pt x="2804" y="32"/>
                    <a:pt x="2748" y="0"/>
                    <a:pt x="26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30"/>
            <p:cNvSpPr/>
            <p:nvPr/>
          </p:nvSpPr>
          <p:spPr>
            <a:xfrm>
              <a:off x="6926637" y="2886738"/>
              <a:ext cx="297184" cy="367296"/>
            </a:xfrm>
            <a:custGeom>
              <a:rect b="b" l="l" r="r" t="t"/>
              <a:pathLst>
                <a:path extrusionOk="0" h="11478" w="9287">
                  <a:moveTo>
                    <a:pt x="4644" y="441"/>
                  </a:moveTo>
                  <a:cubicBezTo>
                    <a:pt x="4822" y="691"/>
                    <a:pt x="5108" y="1191"/>
                    <a:pt x="4989" y="1631"/>
                  </a:cubicBezTo>
                  <a:cubicBezTo>
                    <a:pt x="4882" y="1608"/>
                    <a:pt x="4763" y="1608"/>
                    <a:pt x="4644" y="1608"/>
                  </a:cubicBezTo>
                  <a:cubicBezTo>
                    <a:pt x="4524" y="1608"/>
                    <a:pt x="4417" y="1608"/>
                    <a:pt x="4298" y="1631"/>
                  </a:cubicBezTo>
                  <a:cubicBezTo>
                    <a:pt x="4179" y="1191"/>
                    <a:pt x="4465" y="691"/>
                    <a:pt x="4644" y="441"/>
                  </a:cubicBezTo>
                  <a:close/>
                  <a:moveTo>
                    <a:pt x="3167" y="738"/>
                  </a:moveTo>
                  <a:lnTo>
                    <a:pt x="3167" y="738"/>
                  </a:lnTo>
                  <a:cubicBezTo>
                    <a:pt x="3441" y="893"/>
                    <a:pt x="3905" y="1250"/>
                    <a:pt x="3941" y="1703"/>
                  </a:cubicBezTo>
                  <a:cubicBezTo>
                    <a:pt x="3727" y="1762"/>
                    <a:pt x="3512" y="1846"/>
                    <a:pt x="3322" y="1965"/>
                  </a:cubicBezTo>
                  <a:cubicBezTo>
                    <a:pt x="3036" y="1608"/>
                    <a:pt x="3108" y="1036"/>
                    <a:pt x="3167" y="738"/>
                  </a:cubicBezTo>
                  <a:close/>
                  <a:moveTo>
                    <a:pt x="6120" y="738"/>
                  </a:moveTo>
                  <a:lnTo>
                    <a:pt x="6120" y="738"/>
                  </a:lnTo>
                  <a:cubicBezTo>
                    <a:pt x="6179" y="1048"/>
                    <a:pt x="6251" y="1608"/>
                    <a:pt x="5965" y="1965"/>
                  </a:cubicBezTo>
                  <a:cubicBezTo>
                    <a:pt x="5775" y="1846"/>
                    <a:pt x="5572" y="1774"/>
                    <a:pt x="5346" y="1703"/>
                  </a:cubicBezTo>
                  <a:cubicBezTo>
                    <a:pt x="5406" y="1250"/>
                    <a:pt x="5870" y="893"/>
                    <a:pt x="6120" y="738"/>
                  </a:cubicBezTo>
                  <a:close/>
                  <a:moveTo>
                    <a:pt x="1917" y="1572"/>
                  </a:moveTo>
                  <a:lnTo>
                    <a:pt x="1917" y="1572"/>
                  </a:lnTo>
                  <a:cubicBezTo>
                    <a:pt x="2024" y="1584"/>
                    <a:pt x="2155" y="1608"/>
                    <a:pt x="2310" y="1667"/>
                  </a:cubicBezTo>
                  <a:cubicBezTo>
                    <a:pt x="2548" y="1762"/>
                    <a:pt x="2858" y="1905"/>
                    <a:pt x="3012" y="2179"/>
                  </a:cubicBezTo>
                  <a:cubicBezTo>
                    <a:pt x="2834" y="2310"/>
                    <a:pt x="2667" y="2477"/>
                    <a:pt x="2536" y="2655"/>
                  </a:cubicBezTo>
                  <a:cubicBezTo>
                    <a:pt x="2143" y="2441"/>
                    <a:pt x="1977" y="1881"/>
                    <a:pt x="1917" y="1572"/>
                  </a:cubicBezTo>
                  <a:close/>
                  <a:moveTo>
                    <a:pt x="7382" y="1572"/>
                  </a:moveTo>
                  <a:cubicBezTo>
                    <a:pt x="7370" y="1667"/>
                    <a:pt x="7334" y="1810"/>
                    <a:pt x="7275" y="1953"/>
                  </a:cubicBezTo>
                  <a:cubicBezTo>
                    <a:pt x="7191" y="2191"/>
                    <a:pt x="7037" y="2501"/>
                    <a:pt x="6775" y="2655"/>
                  </a:cubicBezTo>
                  <a:cubicBezTo>
                    <a:pt x="6632" y="2477"/>
                    <a:pt x="6477" y="2310"/>
                    <a:pt x="6298" y="2179"/>
                  </a:cubicBezTo>
                  <a:cubicBezTo>
                    <a:pt x="6501" y="1774"/>
                    <a:pt x="7072" y="1631"/>
                    <a:pt x="7382" y="1572"/>
                  </a:cubicBezTo>
                  <a:close/>
                  <a:moveTo>
                    <a:pt x="1642" y="2755"/>
                  </a:moveTo>
                  <a:cubicBezTo>
                    <a:pt x="1872" y="2755"/>
                    <a:pt x="2131" y="2801"/>
                    <a:pt x="2322" y="2953"/>
                  </a:cubicBezTo>
                  <a:cubicBezTo>
                    <a:pt x="2203" y="3144"/>
                    <a:pt x="2131" y="3358"/>
                    <a:pt x="2060" y="3572"/>
                  </a:cubicBezTo>
                  <a:cubicBezTo>
                    <a:pt x="1607" y="3548"/>
                    <a:pt x="1250" y="3084"/>
                    <a:pt x="1084" y="2822"/>
                  </a:cubicBezTo>
                  <a:cubicBezTo>
                    <a:pt x="1191" y="2786"/>
                    <a:pt x="1322" y="2774"/>
                    <a:pt x="1476" y="2763"/>
                  </a:cubicBezTo>
                  <a:cubicBezTo>
                    <a:pt x="1529" y="2758"/>
                    <a:pt x="1585" y="2755"/>
                    <a:pt x="1642" y="2755"/>
                  </a:cubicBezTo>
                  <a:close/>
                  <a:moveTo>
                    <a:pt x="7670" y="2763"/>
                  </a:moveTo>
                  <a:cubicBezTo>
                    <a:pt x="7877" y="2763"/>
                    <a:pt x="8075" y="2795"/>
                    <a:pt x="8215" y="2822"/>
                  </a:cubicBezTo>
                  <a:cubicBezTo>
                    <a:pt x="8156" y="2905"/>
                    <a:pt x="8084" y="3013"/>
                    <a:pt x="7977" y="3132"/>
                  </a:cubicBezTo>
                  <a:cubicBezTo>
                    <a:pt x="7799" y="3322"/>
                    <a:pt x="7549" y="3560"/>
                    <a:pt x="7239" y="3596"/>
                  </a:cubicBezTo>
                  <a:cubicBezTo>
                    <a:pt x="7180" y="3370"/>
                    <a:pt x="7084" y="3155"/>
                    <a:pt x="6965" y="2965"/>
                  </a:cubicBezTo>
                  <a:cubicBezTo>
                    <a:pt x="7160" y="2809"/>
                    <a:pt x="7422" y="2763"/>
                    <a:pt x="7670" y="2763"/>
                  </a:cubicBezTo>
                  <a:close/>
                  <a:moveTo>
                    <a:pt x="7544" y="3920"/>
                  </a:moveTo>
                  <a:cubicBezTo>
                    <a:pt x="7912" y="3920"/>
                    <a:pt x="8297" y="4139"/>
                    <a:pt x="8513" y="4287"/>
                  </a:cubicBezTo>
                  <a:cubicBezTo>
                    <a:pt x="8430" y="4346"/>
                    <a:pt x="8311" y="4417"/>
                    <a:pt x="8168" y="4477"/>
                  </a:cubicBezTo>
                  <a:cubicBezTo>
                    <a:pt x="7983" y="4569"/>
                    <a:pt x="7748" y="4655"/>
                    <a:pt x="7512" y="4655"/>
                  </a:cubicBezTo>
                  <a:cubicBezTo>
                    <a:pt x="7445" y="4655"/>
                    <a:pt x="7377" y="4648"/>
                    <a:pt x="7311" y="4632"/>
                  </a:cubicBezTo>
                  <a:cubicBezTo>
                    <a:pt x="7322" y="4525"/>
                    <a:pt x="7322" y="4406"/>
                    <a:pt x="7322" y="4287"/>
                  </a:cubicBezTo>
                  <a:cubicBezTo>
                    <a:pt x="7322" y="4167"/>
                    <a:pt x="7322" y="4072"/>
                    <a:pt x="7311" y="3953"/>
                  </a:cubicBezTo>
                  <a:cubicBezTo>
                    <a:pt x="7386" y="3930"/>
                    <a:pt x="7465" y="3920"/>
                    <a:pt x="7544" y="3920"/>
                  </a:cubicBezTo>
                  <a:close/>
                  <a:moveTo>
                    <a:pt x="1744" y="3920"/>
                  </a:moveTo>
                  <a:cubicBezTo>
                    <a:pt x="1823" y="3920"/>
                    <a:pt x="1901" y="3930"/>
                    <a:pt x="1977" y="3953"/>
                  </a:cubicBezTo>
                  <a:cubicBezTo>
                    <a:pt x="1965" y="4048"/>
                    <a:pt x="1965" y="4167"/>
                    <a:pt x="1965" y="4287"/>
                  </a:cubicBezTo>
                  <a:cubicBezTo>
                    <a:pt x="1965" y="4406"/>
                    <a:pt x="1965" y="4513"/>
                    <a:pt x="1977" y="4632"/>
                  </a:cubicBezTo>
                  <a:cubicBezTo>
                    <a:pt x="1903" y="4654"/>
                    <a:pt x="1827" y="4664"/>
                    <a:pt x="1751" y="4664"/>
                  </a:cubicBezTo>
                  <a:cubicBezTo>
                    <a:pt x="1383" y="4664"/>
                    <a:pt x="1003" y="4434"/>
                    <a:pt x="786" y="4287"/>
                  </a:cubicBezTo>
                  <a:cubicBezTo>
                    <a:pt x="1002" y="4139"/>
                    <a:pt x="1379" y="3920"/>
                    <a:pt x="1744" y="3920"/>
                  </a:cubicBezTo>
                  <a:close/>
                  <a:moveTo>
                    <a:pt x="7251" y="5001"/>
                  </a:moveTo>
                  <a:cubicBezTo>
                    <a:pt x="7680" y="5049"/>
                    <a:pt x="8037" y="5513"/>
                    <a:pt x="8215" y="5763"/>
                  </a:cubicBezTo>
                  <a:cubicBezTo>
                    <a:pt x="8108" y="5799"/>
                    <a:pt x="7977" y="5811"/>
                    <a:pt x="7834" y="5822"/>
                  </a:cubicBezTo>
                  <a:cubicBezTo>
                    <a:pt x="7790" y="5824"/>
                    <a:pt x="7743" y="5826"/>
                    <a:pt x="7695" y="5826"/>
                  </a:cubicBezTo>
                  <a:cubicBezTo>
                    <a:pt x="7451" y="5826"/>
                    <a:pt x="7176" y="5791"/>
                    <a:pt x="6977" y="5632"/>
                  </a:cubicBezTo>
                  <a:cubicBezTo>
                    <a:pt x="7096" y="5441"/>
                    <a:pt x="7180" y="5227"/>
                    <a:pt x="7251" y="5001"/>
                  </a:cubicBezTo>
                  <a:close/>
                  <a:moveTo>
                    <a:pt x="2072" y="4989"/>
                  </a:moveTo>
                  <a:cubicBezTo>
                    <a:pt x="2131" y="5215"/>
                    <a:pt x="2215" y="5418"/>
                    <a:pt x="2334" y="5608"/>
                  </a:cubicBezTo>
                  <a:cubicBezTo>
                    <a:pt x="2127" y="5775"/>
                    <a:pt x="1853" y="5826"/>
                    <a:pt x="1600" y="5826"/>
                  </a:cubicBezTo>
                  <a:cubicBezTo>
                    <a:pt x="1401" y="5826"/>
                    <a:pt x="1214" y="5794"/>
                    <a:pt x="1084" y="5763"/>
                  </a:cubicBezTo>
                  <a:cubicBezTo>
                    <a:pt x="1143" y="5668"/>
                    <a:pt x="1226" y="5572"/>
                    <a:pt x="1322" y="5453"/>
                  </a:cubicBezTo>
                  <a:cubicBezTo>
                    <a:pt x="1500" y="5263"/>
                    <a:pt x="1762" y="5013"/>
                    <a:pt x="2072" y="4989"/>
                  </a:cubicBezTo>
                  <a:close/>
                  <a:moveTo>
                    <a:pt x="4644" y="1941"/>
                  </a:moveTo>
                  <a:cubicBezTo>
                    <a:pt x="5941" y="1941"/>
                    <a:pt x="6989" y="3001"/>
                    <a:pt x="6989" y="4287"/>
                  </a:cubicBezTo>
                  <a:cubicBezTo>
                    <a:pt x="6989" y="5584"/>
                    <a:pt x="5941" y="6644"/>
                    <a:pt x="4644" y="6644"/>
                  </a:cubicBezTo>
                  <a:cubicBezTo>
                    <a:pt x="3346" y="6644"/>
                    <a:pt x="2298" y="5584"/>
                    <a:pt x="2298" y="4287"/>
                  </a:cubicBezTo>
                  <a:cubicBezTo>
                    <a:pt x="2298" y="2989"/>
                    <a:pt x="3346" y="1941"/>
                    <a:pt x="4644" y="1941"/>
                  </a:cubicBezTo>
                  <a:close/>
                  <a:moveTo>
                    <a:pt x="2512" y="5941"/>
                  </a:moveTo>
                  <a:cubicBezTo>
                    <a:pt x="2655" y="6120"/>
                    <a:pt x="2810" y="6287"/>
                    <a:pt x="2989" y="6418"/>
                  </a:cubicBezTo>
                  <a:cubicBezTo>
                    <a:pt x="2798" y="6799"/>
                    <a:pt x="2238" y="6965"/>
                    <a:pt x="1917" y="7025"/>
                  </a:cubicBezTo>
                  <a:cubicBezTo>
                    <a:pt x="1929" y="6918"/>
                    <a:pt x="1965" y="6787"/>
                    <a:pt x="2012" y="6656"/>
                  </a:cubicBezTo>
                  <a:cubicBezTo>
                    <a:pt x="2096" y="6406"/>
                    <a:pt x="2250" y="6096"/>
                    <a:pt x="2512" y="5941"/>
                  </a:cubicBezTo>
                  <a:close/>
                  <a:moveTo>
                    <a:pt x="6763" y="5941"/>
                  </a:moveTo>
                  <a:cubicBezTo>
                    <a:pt x="7144" y="6156"/>
                    <a:pt x="7311" y="6715"/>
                    <a:pt x="7370" y="7025"/>
                  </a:cubicBezTo>
                  <a:cubicBezTo>
                    <a:pt x="7275" y="7001"/>
                    <a:pt x="7144" y="6965"/>
                    <a:pt x="7001" y="6930"/>
                  </a:cubicBezTo>
                  <a:cubicBezTo>
                    <a:pt x="6739" y="6834"/>
                    <a:pt x="6429" y="6692"/>
                    <a:pt x="6287" y="6418"/>
                  </a:cubicBezTo>
                  <a:cubicBezTo>
                    <a:pt x="6465" y="6287"/>
                    <a:pt x="6620" y="6120"/>
                    <a:pt x="6763" y="5941"/>
                  </a:cubicBezTo>
                  <a:close/>
                  <a:moveTo>
                    <a:pt x="3322" y="6632"/>
                  </a:moveTo>
                  <a:cubicBezTo>
                    <a:pt x="3512" y="6751"/>
                    <a:pt x="3727" y="6823"/>
                    <a:pt x="3941" y="6894"/>
                  </a:cubicBezTo>
                  <a:cubicBezTo>
                    <a:pt x="3905" y="7323"/>
                    <a:pt x="3441" y="7680"/>
                    <a:pt x="3167" y="7858"/>
                  </a:cubicBezTo>
                  <a:cubicBezTo>
                    <a:pt x="3108" y="7549"/>
                    <a:pt x="3036" y="6989"/>
                    <a:pt x="3322" y="6632"/>
                  </a:cubicBezTo>
                  <a:close/>
                  <a:moveTo>
                    <a:pt x="5965" y="6608"/>
                  </a:moveTo>
                  <a:cubicBezTo>
                    <a:pt x="6263" y="6965"/>
                    <a:pt x="6191" y="7549"/>
                    <a:pt x="6120" y="7858"/>
                  </a:cubicBezTo>
                  <a:cubicBezTo>
                    <a:pt x="6025" y="7799"/>
                    <a:pt x="5929" y="7727"/>
                    <a:pt x="5810" y="7620"/>
                  </a:cubicBezTo>
                  <a:cubicBezTo>
                    <a:pt x="5608" y="7442"/>
                    <a:pt x="5370" y="7192"/>
                    <a:pt x="5346" y="6882"/>
                  </a:cubicBezTo>
                  <a:cubicBezTo>
                    <a:pt x="5572" y="6823"/>
                    <a:pt x="5775" y="6727"/>
                    <a:pt x="5965" y="6608"/>
                  </a:cubicBezTo>
                  <a:close/>
                  <a:moveTo>
                    <a:pt x="4989" y="6954"/>
                  </a:moveTo>
                  <a:cubicBezTo>
                    <a:pt x="5120" y="7382"/>
                    <a:pt x="4822" y="7894"/>
                    <a:pt x="4644" y="8156"/>
                  </a:cubicBezTo>
                  <a:cubicBezTo>
                    <a:pt x="4584" y="8073"/>
                    <a:pt x="4513" y="7954"/>
                    <a:pt x="4453" y="7823"/>
                  </a:cubicBezTo>
                  <a:cubicBezTo>
                    <a:pt x="4334" y="7585"/>
                    <a:pt x="4227" y="7251"/>
                    <a:pt x="4298" y="6954"/>
                  </a:cubicBezTo>
                  <a:lnTo>
                    <a:pt x="4298" y="6954"/>
                  </a:lnTo>
                  <a:cubicBezTo>
                    <a:pt x="4405" y="6965"/>
                    <a:pt x="4524" y="6965"/>
                    <a:pt x="4644" y="6965"/>
                  </a:cubicBezTo>
                  <a:cubicBezTo>
                    <a:pt x="4763" y="6965"/>
                    <a:pt x="4870" y="6965"/>
                    <a:pt x="4989" y="6954"/>
                  </a:cubicBezTo>
                  <a:close/>
                  <a:moveTo>
                    <a:pt x="488" y="7787"/>
                  </a:moveTo>
                  <a:lnTo>
                    <a:pt x="488" y="7787"/>
                  </a:lnTo>
                  <a:cubicBezTo>
                    <a:pt x="1774" y="8132"/>
                    <a:pt x="2608" y="8728"/>
                    <a:pt x="3084" y="9204"/>
                  </a:cubicBezTo>
                  <a:cubicBezTo>
                    <a:pt x="3370" y="9490"/>
                    <a:pt x="3572" y="9751"/>
                    <a:pt x="3691" y="9930"/>
                  </a:cubicBezTo>
                  <a:cubicBezTo>
                    <a:pt x="2322" y="9668"/>
                    <a:pt x="1500" y="9049"/>
                    <a:pt x="1060" y="8573"/>
                  </a:cubicBezTo>
                  <a:cubicBezTo>
                    <a:pt x="774" y="8275"/>
                    <a:pt x="595" y="8001"/>
                    <a:pt x="488" y="7787"/>
                  </a:cubicBezTo>
                  <a:close/>
                  <a:moveTo>
                    <a:pt x="8811" y="7787"/>
                  </a:moveTo>
                  <a:lnTo>
                    <a:pt x="8811" y="7787"/>
                  </a:lnTo>
                  <a:cubicBezTo>
                    <a:pt x="8704" y="7989"/>
                    <a:pt x="8525" y="8275"/>
                    <a:pt x="8251" y="8573"/>
                  </a:cubicBezTo>
                  <a:cubicBezTo>
                    <a:pt x="7787" y="9049"/>
                    <a:pt x="6977" y="9668"/>
                    <a:pt x="5632" y="9930"/>
                  </a:cubicBezTo>
                  <a:cubicBezTo>
                    <a:pt x="5965" y="9394"/>
                    <a:pt x="6894" y="8299"/>
                    <a:pt x="8811" y="7787"/>
                  </a:cubicBezTo>
                  <a:close/>
                  <a:moveTo>
                    <a:pt x="4644" y="0"/>
                  </a:moveTo>
                  <a:cubicBezTo>
                    <a:pt x="4584" y="0"/>
                    <a:pt x="4548" y="24"/>
                    <a:pt x="4513" y="60"/>
                  </a:cubicBezTo>
                  <a:cubicBezTo>
                    <a:pt x="4477" y="96"/>
                    <a:pt x="4120" y="512"/>
                    <a:pt x="3989" y="1036"/>
                  </a:cubicBezTo>
                  <a:cubicBezTo>
                    <a:pt x="3655" y="596"/>
                    <a:pt x="3167" y="346"/>
                    <a:pt x="3143" y="334"/>
                  </a:cubicBezTo>
                  <a:cubicBezTo>
                    <a:pt x="3114" y="326"/>
                    <a:pt x="3085" y="315"/>
                    <a:pt x="3057" y="315"/>
                  </a:cubicBezTo>
                  <a:cubicBezTo>
                    <a:pt x="3038" y="315"/>
                    <a:pt x="3019" y="320"/>
                    <a:pt x="3000" y="334"/>
                  </a:cubicBezTo>
                  <a:cubicBezTo>
                    <a:pt x="2965" y="346"/>
                    <a:pt x="2929" y="393"/>
                    <a:pt x="2917" y="441"/>
                  </a:cubicBezTo>
                  <a:cubicBezTo>
                    <a:pt x="2905" y="465"/>
                    <a:pt x="2739" y="1000"/>
                    <a:pt x="2798" y="1536"/>
                  </a:cubicBezTo>
                  <a:cubicBezTo>
                    <a:pt x="2334" y="1274"/>
                    <a:pt x="1774" y="1227"/>
                    <a:pt x="1738" y="1227"/>
                  </a:cubicBezTo>
                  <a:cubicBezTo>
                    <a:pt x="1691" y="1227"/>
                    <a:pt x="1655" y="1239"/>
                    <a:pt x="1607" y="1274"/>
                  </a:cubicBezTo>
                  <a:cubicBezTo>
                    <a:pt x="1572" y="1298"/>
                    <a:pt x="1548" y="1358"/>
                    <a:pt x="1560" y="1405"/>
                  </a:cubicBezTo>
                  <a:cubicBezTo>
                    <a:pt x="1560" y="1429"/>
                    <a:pt x="1607" y="2001"/>
                    <a:pt x="1869" y="2465"/>
                  </a:cubicBezTo>
                  <a:cubicBezTo>
                    <a:pt x="1769" y="2449"/>
                    <a:pt x="1670" y="2443"/>
                    <a:pt x="1574" y="2443"/>
                  </a:cubicBezTo>
                  <a:cubicBezTo>
                    <a:pt x="1158" y="2443"/>
                    <a:pt x="813" y="2565"/>
                    <a:pt x="774" y="2584"/>
                  </a:cubicBezTo>
                  <a:cubicBezTo>
                    <a:pt x="726" y="2596"/>
                    <a:pt x="679" y="2620"/>
                    <a:pt x="667" y="2667"/>
                  </a:cubicBezTo>
                  <a:cubicBezTo>
                    <a:pt x="655" y="2715"/>
                    <a:pt x="655" y="2763"/>
                    <a:pt x="667" y="2798"/>
                  </a:cubicBezTo>
                  <a:cubicBezTo>
                    <a:pt x="679" y="2834"/>
                    <a:pt x="941" y="3322"/>
                    <a:pt x="1369" y="3655"/>
                  </a:cubicBezTo>
                  <a:cubicBezTo>
                    <a:pt x="845" y="3786"/>
                    <a:pt x="429" y="4156"/>
                    <a:pt x="405" y="4167"/>
                  </a:cubicBezTo>
                  <a:cubicBezTo>
                    <a:pt x="369" y="4203"/>
                    <a:pt x="345" y="4251"/>
                    <a:pt x="345" y="4310"/>
                  </a:cubicBezTo>
                  <a:cubicBezTo>
                    <a:pt x="345" y="4346"/>
                    <a:pt x="357" y="4394"/>
                    <a:pt x="405" y="4441"/>
                  </a:cubicBezTo>
                  <a:cubicBezTo>
                    <a:pt x="429" y="4465"/>
                    <a:pt x="845" y="4822"/>
                    <a:pt x="1369" y="4965"/>
                  </a:cubicBezTo>
                  <a:cubicBezTo>
                    <a:pt x="941" y="5287"/>
                    <a:pt x="679" y="5775"/>
                    <a:pt x="667" y="5811"/>
                  </a:cubicBezTo>
                  <a:cubicBezTo>
                    <a:pt x="655" y="5858"/>
                    <a:pt x="643" y="5894"/>
                    <a:pt x="667" y="5941"/>
                  </a:cubicBezTo>
                  <a:cubicBezTo>
                    <a:pt x="679" y="5989"/>
                    <a:pt x="726" y="6013"/>
                    <a:pt x="774" y="6037"/>
                  </a:cubicBezTo>
                  <a:cubicBezTo>
                    <a:pt x="798" y="6049"/>
                    <a:pt x="1179" y="6168"/>
                    <a:pt x="1607" y="6168"/>
                  </a:cubicBezTo>
                  <a:cubicBezTo>
                    <a:pt x="1691" y="6168"/>
                    <a:pt x="1786" y="6168"/>
                    <a:pt x="1869" y="6156"/>
                  </a:cubicBezTo>
                  <a:lnTo>
                    <a:pt x="1869" y="6156"/>
                  </a:lnTo>
                  <a:cubicBezTo>
                    <a:pt x="1607" y="6608"/>
                    <a:pt x="1560" y="7180"/>
                    <a:pt x="1560" y="7204"/>
                  </a:cubicBezTo>
                  <a:cubicBezTo>
                    <a:pt x="1560" y="7251"/>
                    <a:pt x="1572" y="7299"/>
                    <a:pt x="1607" y="7346"/>
                  </a:cubicBezTo>
                  <a:cubicBezTo>
                    <a:pt x="1631" y="7370"/>
                    <a:pt x="1679" y="7382"/>
                    <a:pt x="1726" y="7382"/>
                  </a:cubicBezTo>
                  <a:lnTo>
                    <a:pt x="1738" y="7382"/>
                  </a:lnTo>
                  <a:cubicBezTo>
                    <a:pt x="1774" y="7382"/>
                    <a:pt x="2334" y="7346"/>
                    <a:pt x="2798" y="7073"/>
                  </a:cubicBezTo>
                  <a:lnTo>
                    <a:pt x="2798" y="7073"/>
                  </a:lnTo>
                  <a:cubicBezTo>
                    <a:pt x="2727" y="7608"/>
                    <a:pt x="2905" y="8132"/>
                    <a:pt x="2917" y="8180"/>
                  </a:cubicBezTo>
                  <a:cubicBezTo>
                    <a:pt x="2929" y="8216"/>
                    <a:pt x="2965" y="8263"/>
                    <a:pt x="3000" y="8275"/>
                  </a:cubicBezTo>
                  <a:cubicBezTo>
                    <a:pt x="3024" y="8299"/>
                    <a:pt x="3048" y="8299"/>
                    <a:pt x="3060" y="8299"/>
                  </a:cubicBezTo>
                  <a:cubicBezTo>
                    <a:pt x="3096" y="8299"/>
                    <a:pt x="3108" y="8299"/>
                    <a:pt x="3143" y="8275"/>
                  </a:cubicBezTo>
                  <a:cubicBezTo>
                    <a:pt x="3167" y="8263"/>
                    <a:pt x="3655" y="8013"/>
                    <a:pt x="3989" y="7585"/>
                  </a:cubicBezTo>
                  <a:cubicBezTo>
                    <a:pt x="4108" y="8013"/>
                    <a:pt x="4370" y="8370"/>
                    <a:pt x="4477" y="8501"/>
                  </a:cubicBezTo>
                  <a:lnTo>
                    <a:pt x="4477" y="10466"/>
                  </a:lnTo>
                  <a:cubicBezTo>
                    <a:pt x="4334" y="10287"/>
                    <a:pt x="4179" y="10121"/>
                    <a:pt x="4132" y="10085"/>
                  </a:cubicBezTo>
                  <a:cubicBezTo>
                    <a:pt x="4072" y="9966"/>
                    <a:pt x="3834" y="9501"/>
                    <a:pt x="3322" y="8978"/>
                  </a:cubicBezTo>
                  <a:cubicBezTo>
                    <a:pt x="2762" y="8442"/>
                    <a:pt x="1786" y="7727"/>
                    <a:pt x="226" y="7382"/>
                  </a:cubicBezTo>
                  <a:cubicBezTo>
                    <a:pt x="212" y="7379"/>
                    <a:pt x="198" y="7378"/>
                    <a:pt x="184" y="7378"/>
                  </a:cubicBezTo>
                  <a:cubicBezTo>
                    <a:pt x="139" y="7378"/>
                    <a:pt x="96" y="7393"/>
                    <a:pt x="60" y="7430"/>
                  </a:cubicBezTo>
                  <a:cubicBezTo>
                    <a:pt x="12" y="7477"/>
                    <a:pt x="0" y="7537"/>
                    <a:pt x="24" y="7596"/>
                  </a:cubicBezTo>
                  <a:cubicBezTo>
                    <a:pt x="24" y="7620"/>
                    <a:pt x="202" y="8180"/>
                    <a:pt x="786" y="8799"/>
                  </a:cubicBezTo>
                  <a:cubicBezTo>
                    <a:pt x="1310" y="9347"/>
                    <a:pt x="2274" y="10061"/>
                    <a:pt x="3893" y="10323"/>
                  </a:cubicBezTo>
                  <a:cubicBezTo>
                    <a:pt x="4001" y="10442"/>
                    <a:pt x="4334" y="10799"/>
                    <a:pt x="4465" y="11014"/>
                  </a:cubicBezTo>
                  <a:lnTo>
                    <a:pt x="4465" y="11311"/>
                  </a:lnTo>
                  <a:cubicBezTo>
                    <a:pt x="4465" y="11406"/>
                    <a:pt x="4536" y="11478"/>
                    <a:pt x="4632" y="11478"/>
                  </a:cubicBezTo>
                  <a:cubicBezTo>
                    <a:pt x="4715" y="11478"/>
                    <a:pt x="4786" y="11406"/>
                    <a:pt x="4786" y="11311"/>
                  </a:cubicBezTo>
                  <a:lnTo>
                    <a:pt x="4786" y="11014"/>
                  </a:lnTo>
                  <a:cubicBezTo>
                    <a:pt x="4941" y="10799"/>
                    <a:pt x="5251" y="10442"/>
                    <a:pt x="5358" y="10323"/>
                  </a:cubicBezTo>
                  <a:cubicBezTo>
                    <a:pt x="6989" y="10061"/>
                    <a:pt x="7942" y="9347"/>
                    <a:pt x="8465" y="8799"/>
                  </a:cubicBezTo>
                  <a:cubicBezTo>
                    <a:pt x="9049" y="8192"/>
                    <a:pt x="9227" y="7620"/>
                    <a:pt x="9227" y="7596"/>
                  </a:cubicBezTo>
                  <a:cubicBezTo>
                    <a:pt x="9287" y="7537"/>
                    <a:pt x="9275" y="7477"/>
                    <a:pt x="9227" y="7430"/>
                  </a:cubicBezTo>
                  <a:cubicBezTo>
                    <a:pt x="9191" y="7393"/>
                    <a:pt x="9148" y="7378"/>
                    <a:pt x="9103" y="7378"/>
                  </a:cubicBezTo>
                  <a:cubicBezTo>
                    <a:pt x="9089" y="7378"/>
                    <a:pt x="9075" y="7379"/>
                    <a:pt x="9061" y="7382"/>
                  </a:cubicBezTo>
                  <a:cubicBezTo>
                    <a:pt x="7501" y="7716"/>
                    <a:pt x="6525" y="8430"/>
                    <a:pt x="5965" y="8978"/>
                  </a:cubicBezTo>
                  <a:cubicBezTo>
                    <a:pt x="5453" y="9501"/>
                    <a:pt x="5215" y="9966"/>
                    <a:pt x="5155" y="10085"/>
                  </a:cubicBezTo>
                  <a:cubicBezTo>
                    <a:pt x="5108" y="10144"/>
                    <a:pt x="4953" y="10287"/>
                    <a:pt x="4810" y="10466"/>
                  </a:cubicBezTo>
                  <a:lnTo>
                    <a:pt x="4810" y="8501"/>
                  </a:lnTo>
                  <a:cubicBezTo>
                    <a:pt x="4917" y="8370"/>
                    <a:pt x="5179" y="8013"/>
                    <a:pt x="5298" y="7585"/>
                  </a:cubicBezTo>
                  <a:cubicBezTo>
                    <a:pt x="5632" y="8013"/>
                    <a:pt x="6120" y="8263"/>
                    <a:pt x="6144" y="8275"/>
                  </a:cubicBezTo>
                  <a:cubicBezTo>
                    <a:pt x="6179" y="8299"/>
                    <a:pt x="6191" y="8299"/>
                    <a:pt x="6227" y="8299"/>
                  </a:cubicBezTo>
                  <a:cubicBezTo>
                    <a:pt x="6239" y="8299"/>
                    <a:pt x="6263" y="8299"/>
                    <a:pt x="6287" y="8275"/>
                  </a:cubicBezTo>
                  <a:cubicBezTo>
                    <a:pt x="6322" y="8263"/>
                    <a:pt x="6358" y="8216"/>
                    <a:pt x="6370" y="8180"/>
                  </a:cubicBezTo>
                  <a:cubicBezTo>
                    <a:pt x="6382" y="8144"/>
                    <a:pt x="6549" y="7608"/>
                    <a:pt x="6489" y="7073"/>
                  </a:cubicBezTo>
                  <a:lnTo>
                    <a:pt x="6489" y="7073"/>
                  </a:lnTo>
                  <a:cubicBezTo>
                    <a:pt x="6953" y="7346"/>
                    <a:pt x="7513" y="7382"/>
                    <a:pt x="7549" y="7382"/>
                  </a:cubicBezTo>
                  <a:lnTo>
                    <a:pt x="7561" y="7382"/>
                  </a:lnTo>
                  <a:cubicBezTo>
                    <a:pt x="7608" y="7382"/>
                    <a:pt x="7656" y="7370"/>
                    <a:pt x="7680" y="7346"/>
                  </a:cubicBezTo>
                  <a:cubicBezTo>
                    <a:pt x="7715" y="7311"/>
                    <a:pt x="7739" y="7251"/>
                    <a:pt x="7727" y="7204"/>
                  </a:cubicBezTo>
                  <a:cubicBezTo>
                    <a:pt x="7727" y="7180"/>
                    <a:pt x="7680" y="6608"/>
                    <a:pt x="7418" y="6156"/>
                  </a:cubicBezTo>
                  <a:lnTo>
                    <a:pt x="7418" y="6156"/>
                  </a:lnTo>
                  <a:cubicBezTo>
                    <a:pt x="7501" y="6168"/>
                    <a:pt x="7596" y="6168"/>
                    <a:pt x="7680" y="6168"/>
                  </a:cubicBezTo>
                  <a:cubicBezTo>
                    <a:pt x="8108" y="6168"/>
                    <a:pt x="8489" y="6049"/>
                    <a:pt x="8513" y="6037"/>
                  </a:cubicBezTo>
                  <a:cubicBezTo>
                    <a:pt x="8561" y="6013"/>
                    <a:pt x="8596" y="5989"/>
                    <a:pt x="8620" y="5941"/>
                  </a:cubicBezTo>
                  <a:cubicBezTo>
                    <a:pt x="8632" y="5894"/>
                    <a:pt x="8632" y="5858"/>
                    <a:pt x="8620" y="5811"/>
                  </a:cubicBezTo>
                  <a:cubicBezTo>
                    <a:pt x="8608" y="5775"/>
                    <a:pt x="8346" y="5287"/>
                    <a:pt x="7918" y="4965"/>
                  </a:cubicBezTo>
                  <a:cubicBezTo>
                    <a:pt x="8442" y="4822"/>
                    <a:pt x="8858" y="4453"/>
                    <a:pt x="8882" y="4441"/>
                  </a:cubicBezTo>
                  <a:cubicBezTo>
                    <a:pt x="8918" y="4406"/>
                    <a:pt x="8942" y="4370"/>
                    <a:pt x="8942" y="4310"/>
                  </a:cubicBezTo>
                  <a:cubicBezTo>
                    <a:pt x="8942" y="4263"/>
                    <a:pt x="8930" y="4215"/>
                    <a:pt x="8882" y="4167"/>
                  </a:cubicBezTo>
                  <a:cubicBezTo>
                    <a:pt x="8858" y="4144"/>
                    <a:pt x="8442" y="3786"/>
                    <a:pt x="7918" y="3655"/>
                  </a:cubicBezTo>
                  <a:cubicBezTo>
                    <a:pt x="8346" y="3322"/>
                    <a:pt x="8596" y="2834"/>
                    <a:pt x="8620" y="2798"/>
                  </a:cubicBezTo>
                  <a:cubicBezTo>
                    <a:pt x="8632" y="2763"/>
                    <a:pt x="8644" y="2715"/>
                    <a:pt x="8620" y="2667"/>
                  </a:cubicBezTo>
                  <a:cubicBezTo>
                    <a:pt x="8608" y="2620"/>
                    <a:pt x="8561" y="2596"/>
                    <a:pt x="8513" y="2584"/>
                  </a:cubicBezTo>
                  <a:cubicBezTo>
                    <a:pt x="8483" y="2564"/>
                    <a:pt x="8108" y="2451"/>
                    <a:pt x="7664" y="2451"/>
                  </a:cubicBezTo>
                  <a:cubicBezTo>
                    <a:pt x="7580" y="2451"/>
                    <a:pt x="7493" y="2455"/>
                    <a:pt x="7406" y="2465"/>
                  </a:cubicBezTo>
                  <a:cubicBezTo>
                    <a:pt x="7680" y="2001"/>
                    <a:pt x="7727" y="1429"/>
                    <a:pt x="7727" y="1405"/>
                  </a:cubicBezTo>
                  <a:cubicBezTo>
                    <a:pt x="7727" y="1358"/>
                    <a:pt x="7703" y="1310"/>
                    <a:pt x="7680" y="1274"/>
                  </a:cubicBezTo>
                  <a:cubicBezTo>
                    <a:pt x="7650" y="1245"/>
                    <a:pt x="7605" y="1224"/>
                    <a:pt x="7570" y="1224"/>
                  </a:cubicBezTo>
                  <a:cubicBezTo>
                    <a:pt x="7562" y="1224"/>
                    <a:pt x="7555" y="1225"/>
                    <a:pt x="7549" y="1227"/>
                  </a:cubicBezTo>
                  <a:cubicBezTo>
                    <a:pt x="7513" y="1227"/>
                    <a:pt x="6953" y="1274"/>
                    <a:pt x="6489" y="1536"/>
                  </a:cubicBezTo>
                  <a:cubicBezTo>
                    <a:pt x="6560" y="1000"/>
                    <a:pt x="6382" y="477"/>
                    <a:pt x="6370" y="441"/>
                  </a:cubicBezTo>
                  <a:cubicBezTo>
                    <a:pt x="6358" y="393"/>
                    <a:pt x="6322" y="346"/>
                    <a:pt x="6287" y="334"/>
                  </a:cubicBezTo>
                  <a:cubicBezTo>
                    <a:pt x="6263" y="328"/>
                    <a:pt x="6239" y="325"/>
                    <a:pt x="6215" y="325"/>
                  </a:cubicBezTo>
                  <a:cubicBezTo>
                    <a:pt x="6191" y="325"/>
                    <a:pt x="6168" y="328"/>
                    <a:pt x="6144" y="334"/>
                  </a:cubicBezTo>
                  <a:cubicBezTo>
                    <a:pt x="6120" y="346"/>
                    <a:pt x="5620" y="596"/>
                    <a:pt x="5298" y="1036"/>
                  </a:cubicBezTo>
                  <a:cubicBezTo>
                    <a:pt x="5167" y="512"/>
                    <a:pt x="4786" y="96"/>
                    <a:pt x="4774" y="60"/>
                  </a:cubicBezTo>
                  <a:cubicBezTo>
                    <a:pt x="4751" y="36"/>
                    <a:pt x="4703" y="0"/>
                    <a:pt x="46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31"/>
          <p:cNvSpPr/>
          <p:nvPr/>
        </p:nvSpPr>
        <p:spPr>
          <a:xfrm>
            <a:off x="113200" y="2556039"/>
            <a:ext cx="450000" cy="4572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Cormorant Garamond"/>
              <a:ea typeface="Cormorant Garamond"/>
              <a:cs typeface="Cormorant Garamond"/>
              <a:sym typeface="Cormorant Garamond"/>
            </a:endParaRPr>
          </a:p>
        </p:txBody>
      </p:sp>
      <p:sp>
        <p:nvSpPr>
          <p:cNvPr id="326" name="Google Shape;326;p31"/>
          <p:cNvSpPr/>
          <p:nvPr/>
        </p:nvSpPr>
        <p:spPr>
          <a:xfrm>
            <a:off x="1912467" y="3918250"/>
            <a:ext cx="450000" cy="4572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Cormorant Garamond"/>
              <a:ea typeface="Cormorant Garamond"/>
              <a:cs typeface="Cormorant Garamond"/>
              <a:sym typeface="Cormorant Garamond"/>
            </a:endParaRPr>
          </a:p>
        </p:txBody>
      </p:sp>
      <p:sp>
        <p:nvSpPr>
          <p:cNvPr id="327" name="Google Shape;327;p31"/>
          <p:cNvSpPr/>
          <p:nvPr/>
        </p:nvSpPr>
        <p:spPr>
          <a:xfrm>
            <a:off x="3099161" y="1260953"/>
            <a:ext cx="450000" cy="4572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Cormorant Garamond"/>
              <a:ea typeface="Cormorant Garamond"/>
              <a:cs typeface="Cormorant Garamond"/>
              <a:sym typeface="Cormorant Garamond"/>
            </a:endParaRPr>
          </a:p>
        </p:txBody>
      </p:sp>
      <p:sp>
        <p:nvSpPr>
          <p:cNvPr id="328" name="Google Shape;328;p31"/>
          <p:cNvSpPr/>
          <p:nvPr/>
        </p:nvSpPr>
        <p:spPr>
          <a:xfrm>
            <a:off x="3155937" y="2618597"/>
            <a:ext cx="450000" cy="4572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Cormorant Garamond"/>
              <a:ea typeface="Cormorant Garamond"/>
              <a:cs typeface="Cormorant Garamond"/>
              <a:sym typeface="Cormorant Garamond"/>
            </a:endParaRPr>
          </a:p>
        </p:txBody>
      </p:sp>
      <p:sp>
        <p:nvSpPr>
          <p:cNvPr id="329" name="Google Shape;329;p31"/>
          <p:cNvSpPr txBox="1"/>
          <p:nvPr>
            <p:ph type="title"/>
          </p:nvPr>
        </p:nvSpPr>
        <p:spPr>
          <a:xfrm>
            <a:off x="713100" y="316800"/>
            <a:ext cx="5024700" cy="59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000000"/>
                </a:solidFill>
              </a:rPr>
              <a:t>Solution Approach</a:t>
            </a:r>
            <a:endParaRPr sz="3600"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31"/>
          <p:cNvSpPr txBox="1"/>
          <p:nvPr>
            <p:ph idx="1" type="subTitle"/>
          </p:nvPr>
        </p:nvSpPr>
        <p:spPr>
          <a:xfrm>
            <a:off x="629326" y="1257300"/>
            <a:ext cx="2269800" cy="106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1400">
                <a:solidFill>
                  <a:srgbClr val="000000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Machine Learning Model Used:</a:t>
            </a:r>
            <a:r>
              <a:rPr lang="en" sz="1400">
                <a:solidFill>
                  <a:srgbClr val="000000"/>
                </a:solidFill>
              </a:rPr>
              <a:t> Random Forest Classifier</a:t>
            </a:r>
            <a:endParaRPr sz="1400">
              <a:solidFill>
                <a:srgbClr val="000000"/>
              </a:solidFill>
            </a:endParaRPr>
          </a:p>
        </p:txBody>
      </p:sp>
      <p:sp>
        <p:nvSpPr>
          <p:cNvPr id="331" name="Google Shape;331;p31"/>
          <p:cNvSpPr/>
          <p:nvPr/>
        </p:nvSpPr>
        <p:spPr>
          <a:xfrm>
            <a:off x="113200" y="1257300"/>
            <a:ext cx="450000" cy="4572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332" name="Google Shape;332;p31"/>
          <p:cNvSpPr txBox="1"/>
          <p:nvPr>
            <p:ph idx="2" type="title"/>
          </p:nvPr>
        </p:nvSpPr>
        <p:spPr>
          <a:xfrm>
            <a:off x="113200" y="1257295"/>
            <a:ext cx="4500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33" name="Google Shape;333;p31"/>
          <p:cNvSpPr txBox="1"/>
          <p:nvPr>
            <p:ph idx="3" type="title"/>
          </p:nvPr>
        </p:nvSpPr>
        <p:spPr>
          <a:xfrm>
            <a:off x="3099173" y="1260942"/>
            <a:ext cx="4500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34" name="Google Shape;334;p31"/>
          <p:cNvSpPr txBox="1"/>
          <p:nvPr>
            <p:ph idx="4" type="subTitle"/>
          </p:nvPr>
        </p:nvSpPr>
        <p:spPr>
          <a:xfrm>
            <a:off x="676947" y="2610151"/>
            <a:ext cx="2436300" cy="98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1400">
                <a:solidFill>
                  <a:srgbClr val="000000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Voting Mechanism:</a:t>
            </a:r>
            <a:r>
              <a:rPr lang="en" sz="1400">
                <a:solidFill>
                  <a:srgbClr val="000000"/>
                </a:solidFill>
              </a:rPr>
              <a:t> Used multiple decision trees to improve classification reliability</a:t>
            </a:r>
            <a:endParaRPr sz="1400"/>
          </a:p>
        </p:txBody>
      </p:sp>
      <p:sp>
        <p:nvSpPr>
          <p:cNvPr id="335" name="Google Shape;335;p31"/>
          <p:cNvSpPr txBox="1"/>
          <p:nvPr>
            <p:ph idx="5" type="title"/>
          </p:nvPr>
        </p:nvSpPr>
        <p:spPr>
          <a:xfrm>
            <a:off x="113200" y="2556057"/>
            <a:ext cx="4500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336" name="Google Shape;336;p31"/>
          <p:cNvSpPr txBox="1"/>
          <p:nvPr>
            <p:ph idx="6" type="subTitle"/>
          </p:nvPr>
        </p:nvSpPr>
        <p:spPr>
          <a:xfrm>
            <a:off x="2466099" y="3824899"/>
            <a:ext cx="2269800" cy="106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1400">
                <a:solidFill>
                  <a:srgbClr val="000000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Final Accuracy: </a:t>
            </a:r>
            <a:r>
              <a:rPr lang="en" sz="1400">
                <a:solidFill>
                  <a:srgbClr val="000000"/>
                </a:solidFill>
              </a:rPr>
              <a:t>Achieved 91% accuracy after optimizing the question set</a:t>
            </a:r>
            <a:endParaRPr sz="1400"/>
          </a:p>
        </p:txBody>
      </p:sp>
      <p:sp>
        <p:nvSpPr>
          <p:cNvPr id="337" name="Google Shape;337;p31"/>
          <p:cNvSpPr txBox="1"/>
          <p:nvPr>
            <p:ph idx="7" type="title"/>
          </p:nvPr>
        </p:nvSpPr>
        <p:spPr>
          <a:xfrm>
            <a:off x="3155949" y="2618591"/>
            <a:ext cx="4500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338" name="Google Shape;338;p31"/>
          <p:cNvSpPr txBox="1"/>
          <p:nvPr>
            <p:ph idx="9" type="title"/>
          </p:nvPr>
        </p:nvSpPr>
        <p:spPr>
          <a:xfrm>
            <a:off x="1912454" y="3918264"/>
            <a:ext cx="4500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grpSp>
        <p:nvGrpSpPr>
          <p:cNvPr id="339" name="Google Shape;339;p31"/>
          <p:cNvGrpSpPr/>
          <p:nvPr/>
        </p:nvGrpSpPr>
        <p:grpSpPr>
          <a:xfrm>
            <a:off x="5737801" y="182880"/>
            <a:ext cx="3406200" cy="4782311"/>
            <a:chOff x="5737801" y="182880"/>
            <a:chExt cx="3406200" cy="4782311"/>
          </a:xfrm>
        </p:grpSpPr>
        <p:pic>
          <p:nvPicPr>
            <p:cNvPr id="340" name="Google Shape;340;p3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737801" y="182880"/>
              <a:ext cx="3044826" cy="30448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1" name="Google Shape;341;p31"/>
            <p:cNvPicPr preferRelativeResize="0"/>
            <p:nvPr/>
          </p:nvPicPr>
          <p:blipFill rotWithShape="1">
            <a:blip r:embed="rId4">
              <a:alphaModFix/>
            </a:blip>
            <a:srcRect b="0" l="0" r="23430" t="0"/>
            <a:stretch/>
          </p:blipFill>
          <p:spPr>
            <a:xfrm>
              <a:off x="6812403" y="1920240"/>
              <a:ext cx="2331599" cy="30449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2" name="Google Shape;342;p3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099175" y="3438144"/>
              <a:ext cx="1522477" cy="152247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43" name="Google Shape;343;p31"/>
          <p:cNvGrpSpPr/>
          <p:nvPr/>
        </p:nvGrpSpPr>
        <p:grpSpPr>
          <a:xfrm>
            <a:off x="6099175" y="539500"/>
            <a:ext cx="2871086" cy="4174197"/>
            <a:chOff x="6099175" y="539500"/>
            <a:chExt cx="2871086" cy="4174197"/>
          </a:xfrm>
        </p:grpSpPr>
        <p:sp>
          <p:nvSpPr>
            <p:cNvPr id="344" name="Google Shape;344;p31"/>
            <p:cNvSpPr/>
            <p:nvPr/>
          </p:nvSpPr>
          <p:spPr>
            <a:xfrm>
              <a:off x="7132320" y="539500"/>
              <a:ext cx="1828800" cy="1828799"/>
            </a:xfrm>
            <a:custGeom>
              <a:rect b="b" l="l" r="r" t="t"/>
              <a:pathLst>
                <a:path extrusionOk="0" h="1743" w="1742">
                  <a:moveTo>
                    <a:pt x="1727" y="980"/>
                  </a:moveTo>
                  <a:cubicBezTo>
                    <a:pt x="1711" y="963"/>
                    <a:pt x="1687" y="955"/>
                    <a:pt x="1665" y="949"/>
                  </a:cubicBezTo>
                  <a:lnTo>
                    <a:pt x="1665" y="949"/>
                  </a:lnTo>
                  <a:cubicBezTo>
                    <a:pt x="1544" y="915"/>
                    <a:pt x="1421" y="892"/>
                    <a:pt x="1297" y="879"/>
                  </a:cubicBezTo>
                  <a:cubicBezTo>
                    <a:pt x="1266" y="876"/>
                    <a:pt x="1225" y="868"/>
                    <a:pt x="1186" y="865"/>
                  </a:cubicBezTo>
                  <a:cubicBezTo>
                    <a:pt x="1185" y="851"/>
                    <a:pt x="1183" y="838"/>
                    <a:pt x="1181" y="825"/>
                  </a:cubicBezTo>
                  <a:lnTo>
                    <a:pt x="1181" y="825"/>
                  </a:lnTo>
                  <a:cubicBezTo>
                    <a:pt x="1321" y="820"/>
                    <a:pt x="1459" y="796"/>
                    <a:pt x="1592" y="753"/>
                  </a:cubicBezTo>
                  <a:cubicBezTo>
                    <a:pt x="1624" y="743"/>
                    <a:pt x="1655" y="732"/>
                    <a:pt x="1685" y="720"/>
                  </a:cubicBezTo>
                  <a:cubicBezTo>
                    <a:pt x="1704" y="713"/>
                    <a:pt x="1724" y="703"/>
                    <a:pt x="1730" y="684"/>
                  </a:cubicBezTo>
                  <a:cubicBezTo>
                    <a:pt x="1738" y="662"/>
                    <a:pt x="1721" y="638"/>
                    <a:pt x="1699" y="629"/>
                  </a:cubicBezTo>
                  <a:cubicBezTo>
                    <a:pt x="1677" y="620"/>
                    <a:pt x="1653" y="623"/>
                    <a:pt x="1630" y="626"/>
                  </a:cubicBezTo>
                  <a:lnTo>
                    <a:pt x="1630" y="626"/>
                  </a:lnTo>
                  <a:cubicBezTo>
                    <a:pt x="1506" y="643"/>
                    <a:pt x="1383" y="671"/>
                    <a:pt x="1264" y="709"/>
                  </a:cubicBezTo>
                  <a:cubicBezTo>
                    <a:pt x="1234" y="718"/>
                    <a:pt x="1193" y="727"/>
                    <a:pt x="1155" y="740"/>
                  </a:cubicBezTo>
                  <a:cubicBezTo>
                    <a:pt x="1153" y="736"/>
                    <a:pt x="1150" y="730"/>
                    <a:pt x="1148" y="726"/>
                  </a:cubicBezTo>
                  <a:cubicBezTo>
                    <a:pt x="1145" y="721"/>
                    <a:pt x="1144" y="719"/>
                    <a:pt x="1142" y="715"/>
                  </a:cubicBezTo>
                  <a:lnTo>
                    <a:pt x="1142" y="715"/>
                  </a:lnTo>
                  <a:cubicBezTo>
                    <a:pt x="1196" y="692"/>
                    <a:pt x="1248" y="665"/>
                    <a:pt x="1299" y="636"/>
                  </a:cubicBezTo>
                  <a:cubicBezTo>
                    <a:pt x="1398" y="579"/>
                    <a:pt x="1490" y="511"/>
                    <a:pt x="1573" y="433"/>
                  </a:cubicBezTo>
                  <a:cubicBezTo>
                    <a:pt x="1588" y="420"/>
                    <a:pt x="1603" y="403"/>
                    <a:pt x="1602" y="384"/>
                  </a:cubicBezTo>
                  <a:cubicBezTo>
                    <a:pt x="1601" y="360"/>
                    <a:pt x="1576" y="343"/>
                    <a:pt x="1553" y="343"/>
                  </a:cubicBezTo>
                  <a:cubicBezTo>
                    <a:pt x="1530" y="342"/>
                    <a:pt x="1508" y="354"/>
                    <a:pt x="1487" y="366"/>
                  </a:cubicBezTo>
                  <a:lnTo>
                    <a:pt x="1487" y="366"/>
                  </a:lnTo>
                  <a:cubicBezTo>
                    <a:pt x="1479" y="370"/>
                    <a:pt x="1471" y="375"/>
                    <a:pt x="1463" y="380"/>
                  </a:cubicBezTo>
                  <a:cubicBezTo>
                    <a:pt x="1363" y="438"/>
                    <a:pt x="1267" y="503"/>
                    <a:pt x="1177" y="577"/>
                  </a:cubicBezTo>
                  <a:cubicBezTo>
                    <a:pt x="1153" y="596"/>
                    <a:pt x="1118" y="620"/>
                    <a:pt x="1088" y="645"/>
                  </a:cubicBezTo>
                  <a:lnTo>
                    <a:pt x="1088" y="645"/>
                  </a:lnTo>
                  <a:cubicBezTo>
                    <a:pt x="1078" y="636"/>
                    <a:pt x="1068" y="627"/>
                    <a:pt x="1057" y="619"/>
                  </a:cubicBezTo>
                  <a:lnTo>
                    <a:pt x="1057" y="619"/>
                  </a:lnTo>
                  <a:cubicBezTo>
                    <a:pt x="1136" y="535"/>
                    <a:pt x="1205" y="441"/>
                    <a:pt x="1263" y="342"/>
                  </a:cubicBezTo>
                  <a:cubicBezTo>
                    <a:pt x="1291" y="292"/>
                    <a:pt x="1318" y="242"/>
                    <a:pt x="1340" y="189"/>
                  </a:cubicBezTo>
                  <a:cubicBezTo>
                    <a:pt x="1348" y="171"/>
                    <a:pt x="1355" y="150"/>
                    <a:pt x="1347" y="132"/>
                  </a:cubicBezTo>
                  <a:cubicBezTo>
                    <a:pt x="1336" y="111"/>
                    <a:pt x="1307" y="106"/>
                    <a:pt x="1286" y="115"/>
                  </a:cubicBezTo>
                  <a:cubicBezTo>
                    <a:pt x="1265" y="124"/>
                    <a:pt x="1249" y="143"/>
                    <a:pt x="1235" y="162"/>
                  </a:cubicBezTo>
                  <a:lnTo>
                    <a:pt x="1235" y="162"/>
                  </a:lnTo>
                  <a:cubicBezTo>
                    <a:pt x="1180" y="234"/>
                    <a:pt x="1130" y="309"/>
                    <a:pt x="1085" y="387"/>
                  </a:cubicBezTo>
                  <a:cubicBezTo>
                    <a:pt x="1067" y="418"/>
                    <a:pt x="1051" y="448"/>
                    <a:pt x="1035" y="479"/>
                  </a:cubicBezTo>
                  <a:cubicBezTo>
                    <a:pt x="1021" y="506"/>
                    <a:pt x="998" y="542"/>
                    <a:pt x="980" y="577"/>
                  </a:cubicBezTo>
                  <a:cubicBezTo>
                    <a:pt x="972" y="574"/>
                    <a:pt x="962" y="571"/>
                    <a:pt x="953" y="569"/>
                  </a:cubicBezTo>
                  <a:lnTo>
                    <a:pt x="953" y="569"/>
                  </a:lnTo>
                  <a:cubicBezTo>
                    <a:pt x="1017" y="408"/>
                    <a:pt x="1053" y="238"/>
                    <a:pt x="1059" y="65"/>
                  </a:cubicBezTo>
                  <a:cubicBezTo>
                    <a:pt x="1060" y="45"/>
                    <a:pt x="1059" y="23"/>
                    <a:pt x="1044" y="9"/>
                  </a:cubicBezTo>
                  <a:cubicBezTo>
                    <a:pt x="1027" y="-6"/>
                    <a:pt x="998" y="0"/>
                    <a:pt x="981" y="16"/>
                  </a:cubicBezTo>
                  <a:cubicBezTo>
                    <a:pt x="964" y="32"/>
                    <a:pt x="957" y="56"/>
                    <a:pt x="950" y="78"/>
                  </a:cubicBezTo>
                  <a:lnTo>
                    <a:pt x="950" y="78"/>
                  </a:lnTo>
                  <a:cubicBezTo>
                    <a:pt x="917" y="199"/>
                    <a:pt x="893" y="322"/>
                    <a:pt x="881" y="446"/>
                  </a:cubicBezTo>
                  <a:cubicBezTo>
                    <a:pt x="877" y="478"/>
                    <a:pt x="869" y="521"/>
                    <a:pt x="866" y="561"/>
                  </a:cubicBezTo>
                  <a:cubicBezTo>
                    <a:pt x="859" y="561"/>
                    <a:pt x="852" y="562"/>
                    <a:pt x="846" y="563"/>
                  </a:cubicBezTo>
                  <a:lnTo>
                    <a:pt x="846" y="563"/>
                  </a:lnTo>
                  <a:cubicBezTo>
                    <a:pt x="829" y="388"/>
                    <a:pt x="782" y="217"/>
                    <a:pt x="707" y="58"/>
                  </a:cubicBezTo>
                  <a:cubicBezTo>
                    <a:pt x="698" y="41"/>
                    <a:pt x="688" y="21"/>
                    <a:pt x="669" y="16"/>
                  </a:cubicBezTo>
                  <a:cubicBezTo>
                    <a:pt x="646" y="10"/>
                    <a:pt x="622" y="29"/>
                    <a:pt x="615" y="51"/>
                  </a:cubicBezTo>
                  <a:cubicBezTo>
                    <a:pt x="607" y="73"/>
                    <a:pt x="612" y="97"/>
                    <a:pt x="617" y="120"/>
                  </a:cubicBezTo>
                  <a:lnTo>
                    <a:pt x="617" y="120"/>
                  </a:lnTo>
                  <a:cubicBezTo>
                    <a:pt x="642" y="243"/>
                    <a:pt x="678" y="363"/>
                    <a:pt x="724" y="479"/>
                  </a:cubicBezTo>
                  <a:cubicBezTo>
                    <a:pt x="735" y="508"/>
                    <a:pt x="747" y="550"/>
                    <a:pt x="763" y="587"/>
                  </a:cubicBezTo>
                  <a:cubicBezTo>
                    <a:pt x="754" y="591"/>
                    <a:pt x="746" y="595"/>
                    <a:pt x="738" y="600"/>
                  </a:cubicBezTo>
                  <a:lnTo>
                    <a:pt x="738" y="600"/>
                  </a:lnTo>
                  <a:cubicBezTo>
                    <a:pt x="725" y="573"/>
                    <a:pt x="710" y="546"/>
                    <a:pt x="695" y="520"/>
                  </a:cubicBezTo>
                  <a:cubicBezTo>
                    <a:pt x="621" y="392"/>
                    <a:pt x="529" y="276"/>
                    <a:pt x="422" y="175"/>
                  </a:cubicBezTo>
                  <a:cubicBezTo>
                    <a:pt x="407" y="162"/>
                    <a:pt x="390" y="148"/>
                    <a:pt x="370" y="150"/>
                  </a:cubicBezTo>
                  <a:cubicBezTo>
                    <a:pt x="347" y="153"/>
                    <a:pt x="331" y="179"/>
                    <a:pt x="333" y="202"/>
                  </a:cubicBezTo>
                  <a:cubicBezTo>
                    <a:pt x="334" y="225"/>
                    <a:pt x="347" y="246"/>
                    <a:pt x="360" y="266"/>
                  </a:cubicBezTo>
                  <a:lnTo>
                    <a:pt x="360" y="266"/>
                  </a:lnTo>
                  <a:cubicBezTo>
                    <a:pt x="428" y="371"/>
                    <a:pt x="506" y="470"/>
                    <a:pt x="591" y="561"/>
                  </a:cubicBezTo>
                  <a:cubicBezTo>
                    <a:pt x="613" y="585"/>
                    <a:pt x="641" y="622"/>
                    <a:pt x="671" y="652"/>
                  </a:cubicBezTo>
                  <a:lnTo>
                    <a:pt x="671" y="652"/>
                  </a:lnTo>
                  <a:cubicBezTo>
                    <a:pt x="662" y="661"/>
                    <a:pt x="654" y="671"/>
                    <a:pt x="646" y="681"/>
                  </a:cubicBezTo>
                  <a:lnTo>
                    <a:pt x="646" y="681"/>
                  </a:lnTo>
                  <a:cubicBezTo>
                    <a:pt x="578" y="624"/>
                    <a:pt x="506" y="572"/>
                    <a:pt x="429" y="528"/>
                  </a:cubicBezTo>
                  <a:cubicBezTo>
                    <a:pt x="350" y="482"/>
                    <a:pt x="267" y="445"/>
                    <a:pt x="181" y="414"/>
                  </a:cubicBezTo>
                  <a:cubicBezTo>
                    <a:pt x="162" y="407"/>
                    <a:pt x="141" y="401"/>
                    <a:pt x="124" y="411"/>
                  </a:cubicBezTo>
                  <a:cubicBezTo>
                    <a:pt x="104" y="423"/>
                    <a:pt x="100" y="453"/>
                    <a:pt x="111" y="474"/>
                  </a:cubicBezTo>
                  <a:cubicBezTo>
                    <a:pt x="121" y="494"/>
                    <a:pt x="141" y="508"/>
                    <a:pt x="161" y="521"/>
                  </a:cubicBezTo>
                  <a:lnTo>
                    <a:pt x="161" y="521"/>
                  </a:lnTo>
                  <a:cubicBezTo>
                    <a:pt x="196" y="545"/>
                    <a:pt x="232" y="567"/>
                    <a:pt x="269" y="588"/>
                  </a:cubicBezTo>
                  <a:cubicBezTo>
                    <a:pt x="341" y="629"/>
                    <a:pt x="415" y="667"/>
                    <a:pt x="491" y="700"/>
                  </a:cubicBezTo>
                  <a:cubicBezTo>
                    <a:pt x="522" y="713"/>
                    <a:pt x="565" y="737"/>
                    <a:pt x="605" y="752"/>
                  </a:cubicBezTo>
                  <a:lnTo>
                    <a:pt x="605" y="753"/>
                  </a:lnTo>
                  <a:lnTo>
                    <a:pt x="514" y="753"/>
                  </a:lnTo>
                  <a:lnTo>
                    <a:pt x="514" y="753"/>
                  </a:lnTo>
                  <a:cubicBezTo>
                    <a:pt x="382" y="716"/>
                    <a:pt x="247" y="698"/>
                    <a:pt x="111" y="698"/>
                  </a:cubicBezTo>
                  <a:cubicBezTo>
                    <a:pt x="94" y="698"/>
                    <a:pt x="78" y="698"/>
                    <a:pt x="62" y="699"/>
                  </a:cubicBezTo>
                  <a:cubicBezTo>
                    <a:pt x="42" y="699"/>
                    <a:pt x="20" y="701"/>
                    <a:pt x="8" y="717"/>
                  </a:cubicBezTo>
                  <a:lnTo>
                    <a:pt x="8" y="717"/>
                  </a:lnTo>
                  <a:cubicBezTo>
                    <a:pt x="7" y="718"/>
                    <a:pt x="6" y="719"/>
                    <a:pt x="5" y="720"/>
                  </a:cubicBezTo>
                  <a:cubicBezTo>
                    <a:pt x="2" y="726"/>
                    <a:pt x="0" y="733"/>
                    <a:pt x="0" y="740"/>
                  </a:cubicBezTo>
                  <a:cubicBezTo>
                    <a:pt x="0" y="745"/>
                    <a:pt x="1" y="749"/>
                    <a:pt x="2" y="753"/>
                  </a:cubicBezTo>
                  <a:lnTo>
                    <a:pt x="2" y="753"/>
                  </a:lnTo>
                  <a:cubicBezTo>
                    <a:pt x="3" y="758"/>
                    <a:pt x="5" y="762"/>
                    <a:pt x="8" y="766"/>
                  </a:cubicBezTo>
                  <a:cubicBezTo>
                    <a:pt x="11" y="771"/>
                    <a:pt x="14" y="776"/>
                    <a:pt x="18" y="780"/>
                  </a:cubicBezTo>
                  <a:cubicBezTo>
                    <a:pt x="36" y="795"/>
                    <a:pt x="60" y="801"/>
                    <a:pt x="82" y="806"/>
                  </a:cubicBezTo>
                  <a:lnTo>
                    <a:pt x="82" y="806"/>
                  </a:lnTo>
                  <a:cubicBezTo>
                    <a:pt x="205" y="832"/>
                    <a:pt x="329" y="847"/>
                    <a:pt x="455" y="851"/>
                  </a:cubicBezTo>
                  <a:cubicBezTo>
                    <a:pt x="489" y="852"/>
                    <a:pt x="540" y="859"/>
                    <a:pt x="584" y="858"/>
                  </a:cubicBezTo>
                  <a:lnTo>
                    <a:pt x="584" y="858"/>
                  </a:lnTo>
                  <a:cubicBezTo>
                    <a:pt x="584" y="859"/>
                    <a:pt x="584" y="860"/>
                    <a:pt x="584" y="861"/>
                  </a:cubicBezTo>
                  <a:cubicBezTo>
                    <a:pt x="584" y="873"/>
                    <a:pt x="585" y="884"/>
                    <a:pt x="586" y="896"/>
                  </a:cubicBezTo>
                  <a:lnTo>
                    <a:pt x="586" y="896"/>
                  </a:lnTo>
                  <a:cubicBezTo>
                    <a:pt x="404" y="910"/>
                    <a:pt x="226" y="958"/>
                    <a:pt x="61" y="1037"/>
                  </a:cubicBezTo>
                  <a:cubicBezTo>
                    <a:pt x="43" y="1046"/>
                    <a:pt x="23" y="1056"/>
                    <a:pt x="18" y="1075"/>
                  </a:cubicBezTo>
                  <a:cubicBezTo>
                    <a:pt x="12" y="1098"/>
                    <a:pt x="31" y="1120"/>
                    <a:pt x="53" y="1128"/>
                  </a:cubicBezTo>
                  <a:cubicBezTo>
                    <a:pt x="75" y="1135"/>
                    <a:pt x="99" y="1132"/>
                    <a:pt x="122" y="1127"/>
                  </a:cubicBezTo>
                  <a:lnTo>
                    <a:pt x="122" y="1127"/>
                  </a:lnTo>
                  <a:cubicBezTo>
                    <a:pt x="245" y="1102"/>
                    <a:pt x="365" y="1066"/>
                    <a:pt x="481" y="1020"/>
                  </a:cubicBezTo>
                  <a:cubicBezTo>
                    <a:pt x="515" y="1007"/>
                    <a:pt x="565" y="993"/>
                    <a:pt x="605" y="974"/>
                  </a:cubicBezTo>
                  <a:cubicBezTo>
                    <a:pt x="608" y="982"/>
                    <a:pt x="612" y="990"/>
                    <a:pt x="616" y="998"/>
                  </a:cubicBezTo>
                  <a:lnTo>
                    <a:pt x="616" y="998"/>
                  </a:lnTo>
                  <a:cubicBezTo>
                    <a:pt x="584" y="1014"/>
                    <a:pt x="553" y="1031"/>
                    <a:pt x="523" y="1048"/>
                  </a:cubicBezTo>
                  <a:cubicBezTo>
                    <a:pt x="395" y="1122"/>
                    <a:pt x="278" y="1214"/>
                    <a:pt x="177" y="1322"/>
                  </a:cubicBezTo>
                  <a:cubicBezTo>
                    <a:pt x="164" y="1337"/>
                    <a:pt x="150" y="1354"/>
                    <a:pt x="152" y="1374"/>
                  </a:cubicBezTo>
                  <a:cubicBezTo>
                    <a:pt x="155" y="1397"/>
                    <a:pt x="181" y="1411"/>
                    <a:pt x="204" y="1410"/>
                  </a:cubicBezTo>
                  <a:cubicBezTo>
                    <a:pt x="227" y="1408"/>
                    <a:pt x="248" y="1396"/>
                    <a:pt x="268" y="1384"/>
                  </a:cubicBezTo>
                  <a:lnTo>
                    <a:pt x="268" y="1384"/>
                  </a:lnTo>
                  <a:cubicBezTo>
                    <a:pt x="373" y="1315"/>
                    <a:pt x="471" y="1238"/>
                    <a:pt x="563" y="1153"/>
                  </a:cubicBezTo>
                  <a:cubicBezTo>
                    <a:pt x="589" y="1128"/>
                    <a:pt x="630" y="1097"/>
                    <a:pt x="660" y="1065"/>
                  </a:cubicBezTo>
                  <a:lnTo>
                    <a:pt x="660" y="1065"/>
                  </a:lnTo>
                  <a:cubicBezTo>
                    <a:pt x="667" y="1073"/>
                    <a:pt x="675" y="1081"/>
                    <a:pt x="683" y="1088"/>
                  </a:cubicBezTo>
                  <a:cubicBezTo>
                    <a:pt x="684" y="1090"/>
                    <a:pt x="686" y="1091"/>
                    <a:pt x="687" y="1092"/>
                  </a:cubicBezTo>
                  <a:lnTo>
                    <a:pt x="687" y="1092"/>
                  </a:lnTo>
                  <a:cubicBezTo>
                    <a:pt x="628" y="1161"/>
                    <a:pt x="576" y="1236"/>
                    <a:pt x="530" y="1315"/>
                  </a:cubicBezTo>
                  <a:cubicBezTo>
                    <a:pt x="484" y="1394"/>
                    <a:pt x="446" y="1477"/>
                    <a:pt x="416" y="1563"/>
                  </a:cubicBezTo>
                  <a:cubicBezTo>
                    <a:pt x="409" y="1581"/>
                    <a:pt x="403" y="1603"/>
                    <a:pt x="413" y="1620"/>
                  </a:cubicBezTo>
                  <a:cubicBezTo>
                    <a:pt x="425" y="1640"/>
                    <a:pt x="454" y="1643"/>
                    <a:pt x="475" y="1633"/>
                  </a:cubicBezTo>
                  <a:cubicBezTo>
                    <a:pt x="496" y="1622"/>
                    <a:pt x="510" y="1602"/>
                    <a:pt x="523" y="1583"/>
                  </a:cubicBezTo>
                  <a:lnTo>
                    <a:pt x="523" y="1583"/>
                  </a:lnTo>
                  <a:cubicBezTo>
                    <a:pt x="546" y="1547"/>
                    <a:pt x="569" y="1511"/>
                    <a:pt x="590" y="1475"/>
                  </a:cubicBezTo>
                  <a:cubicBezTo>
                    <a:pt x="631" y="1403"/>
                    <a:pt x="668" y="1329"/>
                    <a:pt x="701" y="1253"/>
                  </a:cubicBezTo>
                  <a:cubicBezTo>
                    <a:pt x="715" y="1221"/>
                    <a:pt x="739" y="1178"/>
                    <a:pt x="755" y="1137"/>
                  </a:cubicBezTo>
                  <a:cubicBezTo>
                    <a:pt x="763" y="1141"/>
                    <a:pt x="771" y="1145"/>
                    <a:pt x="780" y="1148"/>
                  </a:cubicBezTo>
                  <a:lnTo>
                    <a:pt x="780" y="1148"/>
                  </a:lnTo>
                  <a:cubicBezTo>
                    <a:pt x="727" y="1304"/>
                    <a:pt x="699" y="1468"/>
                    <a:pt x="699" y="1633"/>
                  </a:cubicBezTo>
                  <a:cubicBezTo>
                    <a:pt x="699" y="1649"/>
                    <a:pt x="700" y="1665"/>
                    <a:pt x="700" y="1682"/>
                  </a:cubicBezTo>
                  <a:cubicBezTo>
                    <a:pt x="701" y="1702"/>
                    <a:pt x="703" y="1724"/>
                    <a:pt x="719" y="1736"/>
                  </a:cubicBezTo>
                  <a:cubicBezTo>
                    <a:pt x="737" y="1751"/>
                    <a:pt x="765" y="1742"/>
                    <a:pt x="781" y="1725"/>
                  </a:cubicBezTo>
                  <a:cubicBezTo>
                    <a:pt x="796" y="1707"/>
                    <a:pt x="803" y="1684"/>
                    <a:pt x="807" y="1661"/>
                  </a:cubicBezTo>
                  <a:lnTo>
                    <a:pt x="807" y="1661"/>
                  </a:lnTo>
                  <a:cubicBezTo>
                    <a:pt x="833" y="1539"/>
                    <a:pt x="848" y="1414"/>
                    <a:pt x="853" y="1289"/>
                  </a:cubicBezTo>
                  <a:cubicBezTo>
                    <a:pt x="854" y="1257"/>
                    <a:pt x="860" y="1212"/>
                    <a:pt x="860" y="1170"/>
                  </a:cubicBezTo>
                  <a:lnTo>
                    <a:pt x="860" y="1170"/>
                  </a:lnTo>
                  <a:cubicBezTo>
                    <a:pt x="880" y="1174"/>
                    <a:pt x="899" y="1175"/>
                    <a:pt x="919" y="1175"/>
                  </a:cubicBezTo>
                  <a:lnTo>
                    <a:pt x="919" y="1175"/>
                  </a:lnTo>
                  <a:cubicBezTo>
                    <a:pt x="924" y="1350"/>
                    <a:pt x="960" y="1522"/>
                    <a:pt x="1024" y="1684"/>
                  </a:cubicBezTo>
                  <a:cubicBezTo>
                    <a:pt x="1031" y="1703"/>
                    <a:pt x="1041" y="1723"/>
                    <a:pt x="1059" y="1729"/>
                  </a:cubicBezTo>
                  <a:cubicBezTo>
                    <a:pt x="1081" y="1737"/>
                    <a:pt x="1106" y="1719"/>
                    <a:pt x="1115" y="1698"/>
                  </a:cubicBezTo>
                  <a:cubicBezTo>
                    <a:pt x="1124" y="1676"/>
                    <a:pt x="1121" y="1652"/>
                    <a:pt x="1118" y="1629"/>
                  </a:cubicBezTo>
                  <a:lnTo>
                    <a:pt x="1118" y="1629"/>
                  </a:lnTo>
                  <a:cubicBezTo>
                    <a:pt x="1101" y="1505"/>
                    <a:pt x="1073" y="1382"/>
                    <a:pt x="1035" y="1263"/>
                  </a:cubicBezTo>
                  <a:cubicBezTo>
                    <a:pt x="1026" y="1236"/>
                    <a:pt x="1018" y="1199"/>
                    <a:pt x="1007" y="1165"/>
                  </a:cubicBezTo>
                  <a:lnTo>
                    <a:pt x="1007" y="1165"/>
                  </a:lnTo>
                  <a:cubicBezTo>
                    <a:pt x="1016" y="1162"/>
                    <a:pt x="1026" y="1160"/>
                    <a:pt x="1035" y="1156"/>
                  </a:cubicBezTo>
                  <a:lnTo>
                    <a:pt x="1035" y="1156"/>
                  </a:lnTo>
                  <a:cubicBezTo>
                    <a:pt x="1057" y="1205"/>
                    <a:pt x="1081" y="1252"/>
                    <a:pt x="1107" y="1298"/>
                  </a:cubicBezTo>
                  <a:cubicBezTo>
                    <a:pt x="1164" y="1397"/>
                    <a:pt x="1233" y="1489"/>
                    <a:pt x="1311" y="1573"/>
                  </a:cubicBezTo>
                  <a:cubicBezTo>
                    <a:pt x="1324" y="1587"/>
                    <a:pt x="1340" y="1602"/>
                    <a:pt x="1360" y="1601"/>
                  </a:cubicBezTo>
                  <a:cubicBezTo>
                    <a:pt x="1383" y="1600"/>
                    <a:pt x="1399" y="1575"/>
                    <a:pt x="1400" y="1552"/>
                  </a:cubicBezTo>
                  <a:cubicBezTo>
                    <a:pt x="1400" y="1529"/>
                    <a:pt x="1389" y="1507"/>
                    <a:pt x="1378" y="1487"/>
                  </a:cubicBezTo>
                  <a:lnTo>
                    <a:pt x="1378" y="1487"/>
                  </a:lnTo>
                  <a:cubicBezTo>
                    <a:pt x="1373" y="1479"/>
                    <a:pt x="1369" y="1470"/>
                    <a:pt x="1364" y="1462"/>
                  </a:cubicBezTo>
                  <a:cubicBezTo>
                    <a:pt x="1306" y="1362"/>
                    <a:pt x="1240" y="1267"/>
                    <a:pt x="1167" y="1177"/>
                  </a:cubicBezTo>
                  <a:cubicBezTo>
                    <a:pt x="1151" y="1158"/>
                    <a:pt x="1133" y="1131"/>
                    <a:pt x="1113" y="1106"/>
                  </a:cubicBezTo>
                  <a:lnTo>
                    <a:pt x="1113" y="1106"/>
                  </a:lnTo>
                  <a:cubicBezTo>
                    <a:pt x="1123" y="1095"/>
                    <a:pt x="1132" y="1084"/>
                    <a:pt x="1140" y="1072"/>
                  </a:cubicBezTo>
                  <a:lnTo>
                    <a:pt x="1140" y="1072"/>
                  </a:lnTo>
                  <a:cubicBezTo>
                    <a:pt x="1220" y="1144"/>
                    <a:pt x="1307" y="1208"/>
                    <a:pt x="1399" y="1261"/>
                  </a:cubicBezTo>
                  <a:cubicBezTo>
                    <a:pt x="1450" y="1290"/>
                    <a:pt x="1501" y="1316"/>
                    <a:pt x="1554" y="1339"/>
                  </a:cubicBezTo>
                  <a:cubicBezTo>
                    <a:pt x="1572" y="1347"/>
                    <a:pt x="1594" y="1355"/>
                    <a:pt x="1611" y="1346"/>
                  </a:cubicBezTo>
                  <a:cubicBezTo>
                    <a:pt x="1632" y="1336"/>
                    <a:pt x="1637" y="1306"/>
                    <a:pt x="1629" y="1285"/>
                  </a:cubicBezTo>
                  <a:cubicBezTo>
                    <a:pt x="1620" y="1263"/>
                    <a:pt x="1600" y="1248"/>
                    <a:pt x="1582" y="1234"/>
                  </a:cubicBezTo>
                  <a:lnTo>
                    <a:pt x="1582" y="1234"/>
                  </a:lnTo>
                  <a:cubicBezTo>
                    <a:pt x="1509" y="1179"/>
                    <a:pt x="1434" y="1129"/>
                    <a:pt x="1355" y="1083"/>
                  </a:cubicBezTo>
                  <a:cubicBezTo>
                    <a:pt x="1325" y="1066"/>
                    <a:pt x="1295" y="1050"/>
                    <a:pt x="1265" y="1034"/>
                  </a:cubicBezTo>
                  <a:cubicBezTo>
                    <a:pt x="1240" y="1021"/>
                    <a:pt x="1209" y="1001"/>
                    <a:pt x="1178" y="985"/>
                  </a:cubicBezTo>
                  <a:cubicBezTo>
                    <a:pt x="1180" y="975"/>
                    <a:pt x="1182" y="966"/>
                    <a:pt x="1183" y="956"/>
                  </a:cubicBezTo>
                  <a:lnTo>
                    <a:pt x="1183" y="956"/>
                  </a:lnTo>
                  <a:cubicBezTo>
                    <a:pt x="1341" y="1017"/>
                    <a:pt x="1509" y="1052"/>
                    <a:pt x="1678" y="1058"/>
                  </a:cubicBezTo>
                  <a:cubicBezTo>
                    <a:pt x="1698" y="1059"/>
                    <a:pt x="1720" y="1058"/>
                    <a:pt x="1733" y="1043"/>
                  </a:cubicBezTo>
                  <a:cubicBezTo>
                    <a:pt x="1749" y="1026"/>
                    <a:pt x="1743" y="996"/>
                    <a:pt x="1727" y="98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" name="Google Shape;345;p31"/>
            <p:cNvSpPr/>
            <p:nvPr/>
          </p:nvSpPr>
          <p:spPr>
            <a:xfrm>
              <a:off x="6099175" y="1577836"/>
              <a:ext cx="1828799" cy="1987828"/>
            </a:xfrm>
            <a:custGeom>
              <a:rect b="b" l="l" r="r" t="t"/>
              <a:pathLst>
                <a:path extrusionOk="0" h="1897" w="1743">
                  <a:moveTo>
                    <a:pt x="1687" y="1059"/>
                  </a:moveTo>
                  <a:cubicBezTo>
                    <a:pt x="1645" y="1025"/>
                    <a:pt x="1589" y="1009"/>
                    <a:pt x="1534" y="1003"/>
                  </a:cubicBezTo>
                  <a:cubicBezTo>
                    <a:pt x="1585" y="977"/>
                    <a:pt x="1653" y="970"/>
                    <a:pt x="1683" y="922"/>
                  </a:cubicBezTo>
                  <a:cubicBezTo>
                    <a:pt x="1702" y="892"/>
                    <a:pt x="1699" y="852"/>
                    <a:pt x="1681" y="821"/>
                  </a:cubicBezTo>
                  <a:cubicBezTo>
                    <a:pt x="1593" y="666"/>
                    <a:pt x="1367" y="727"/>
                    <a:pt x="1237" y="781"/>
                  </a:cubicBezTo>
                  <a:cubicBezTo>
                    <a:pt x="1326" y="714"/>
                    <a:pt x="1416" y="647"/>
                    <a:pt x="1490" y="565"/>
                  </a:cubicBezTo>
                  <a:cubicBezTo>
                    <a:pt x="1515" y="537"/>
                    <a:pt x="1540" y="506"/>
                    <a:pt x="1549" y="470"/>
                  </a:cubicBezTo>
                  <a:cubicBezTo>
                    <a:pt x="1558" y="433"/>
                    <a:pt x="1548" y="390"/>
                    <a:pt x="1517" y="368"/>
                  </a:cubicBezTo>
                  <a:cubicBezTo>
                    <a:pt x="1485" y="346"/>
                    <a:pt x="1432" y="356"/>
                    <a:pt x="1419" y="392"/>
                  </a:cubicBezTo>
                  <a:cubicBezTo>
                    <a:pt x="1413" y="332"/>
                    <a:pt x="1474" y="273"/>
                    <a:pt x="1451" y="217"/>
                  </a:cubicBezTo>
                  <a:cubicBezTo>
                    <a:pt x="1434" y="180"/>
                    <a:pt x="1383" y="165"/>
                    <a:pt x="1342" y="176"/>
                  </a:cubicBezTo>
                  <a:cubicBezTo>
                    <a:pt x="1301" y="186"/>
                    <a:pt x="1268" y="214"/>
                    <a:pt x="1236" y="241"/>
                  </a:cubicBezTo>
                  <a:cubicBezTo>
                    <a:pt x="1243" y="183"/>
                    <a:pt x="1242" y="111"/>
                    <a:pt x="1188" y="84"/>
                  </a:cubicBezTo>
                  <a:cubicBezTo>
                    <a:pt x="1137" y="58"/>
                    <a:pt x="1077" y="95"/>
                    <a:pt x="1037" y="135"/>
                  </a:cubicBezTo>
                  <a:lnTo>
                    <a:pt x="1037" y="135"/>
                  </a:lnTo>
                  <a:cubicBezTo>
                    <a:pt x="1005" y="168"/>
                    <a:pt x="976" y="205"/>
                    <a:pt x="953" y="245"/>
                  </a:cubicBezTo>
                  <a:cubicBezTo>
                    <a:pt x="908" y="323"/>
                    <a:pt x="883" y="410"/>
                    <a:pt x="880" y="499"/>
                  </a:cubicBezTo>
                  <a:cubicBezTo>
                    <a:pt x="837" y="345"/>
                    <a:pt x="793" y="185"/>
                    <a:pt x="675" y="69"/>
                  </a:cubicBezTo>
                  <a:cubicBezTo>
                    <a:pt x="642" y="35"/>
                    <a:pt x="602" y="4"/>
                    <a:pt x="555" y="0"/>
                  </a:cubicBezTo>
                  <a:lnTo>
                    <a:pt x="540" y="0"/>
                  </a:lnTo>
                  <a:cubicBezTo>
                    <a:pt x="473" y="4"/>
                    <a:pt x="419" y="66"/>
                    <a:pt x="408" y="131"/>
                  </a:cubicBezTo>
                  <a:cubicBezTo>
                    <a:pt x="395" y="200"/>
                    <a:pt x="419" y="271"/>
                    <a:pt x="444" y="337"/>
                  </a:cubicBezTo>
                  <a:cubicBezTo>
                    <a:pt x="403" y="295"/>
                    <a:pt x="360" y="251"/>
                    <a:pt x="303" y="233"/>
                  </a:cubicBezTo>
                  <a:cubicBezTo>
                    <a:pt x="246" y="214"/>
                    <a:pt x="171" y="232"/>
                    <a:pt x="148" y="286"/>
                  </a:cubicBezTo>
                  <a:cubicBezTo>
                    <a:pt x="122" y="344"/>
                    <a:pt x="167" y="408"/>
                    <a:pt x="209" y="457"/>
                  </a:cubicBezTo>
                  <a:cubicBezTo>
                    <a:pt x="181" y="424"/>
                    <a:pt x="100" y="533"/>
                    <a:pt x="93" y="550"/>
                  </a:cubicBezTo>
                  <a:cubicBezTo>
                    <a:pt x="73" y="603"/>
                    <a:pt x="84" y="671"/>
                    <a:pt x="128" y="710"/>
                  </a:cubicBezTo>
                  <a:lnTo>
                    <a:pt x="128" y="710"/>
                  </a:lnTo>
                  <a:cubicBezTo>
                    <a:pt x="106" y="711"/>
                    <a:pt x="85" y="717"/>
                    <a:pt x="67" y="727"/>
                  </a:cubicBezTo>
                  <a:cubicBezTo>
                    <a:pt x="51" y="736"/>
                    <a:pt x="38" y="748"/>
                    <a:pt x="28" y="763"/>
                  </a:cubicBezTo>
                  <a:cubicBezTo>
                    <a:pt x="-14" y="820"/>
                    <a:pt x="-7" y="902"/>
                    <a:pt x="34" y="959"/>
                  </a:cubicBezTo>
                  <a:cubicBezTo>
                    <a:pt x="75" y="1016"/>
                    <a:pt x="143" y="1051"/>
                    <a:pt x="214" y="1068"/>
                  </a:cubicBezTo>
                  <a:cubicBezTo>
                    <a:pt x="284" y="1084"/>
                    <a:pt x="357" y="1084"/>
                    <a:pt x="429" y="1083"/>
                  </a:cubicBezTo>
                  <a:lnTo>
                    <a:pt x="429" y="1083"/>
                  </a:lnTo>
                  <a:cubicBezTo>
                    <a:pt x="420" y="1088"/>
                    <a:pt x="411" y="1093"/>
                    <a:pt x="403" y="1098"/>
                  </a:cubicBezTo>
                  <a:cubicBezTo>
                    <a:pt x="328" y="1141"/>
                    <a:pt x="266" y="1203"/>
                    <a:pt x="222" y="1278"/>
                  </a:cubicBezTo>
                  <a:cubicBezTo>
                    <a:pt x="198" y="1320"/>
                    <a:pt x="180" y="1366"/>
                    <a:pt x="169" y="1413"/>
                  </a:cubicBezTo>
                  <a:cubicBezTo>
                    <a:pt x="160" y="1451"/>
                    <a:pt x="156" y="1492"/>
                    <a:pt x="174" y="1527"/>
                  </a:cubicBezTo>
                  <a:cubicBezTo>
                    <a:pt x="199" y="1574"/>
                    <a:pt x="259" y="1595"/>
                    <a:pt x="314" y="1591"/>
                  </a:cubicBezTo>
                  <a:cubicBezTo>
                    <a:pt x="368" y="1587"/>
                    <a:pt x="418" y="1562"/>
                    <a:pt x="467" y="1539"/>
                  </a:cubicBezTo>
                  <a:lnTo>
                    <a:pt x="467" y="1539"/>
                  </a:lnTo>
                  <a:cubicBezTo>
                    <a:pt x="461" y="1554"/>
                    <a:pt x="457" y="1570"/>
                    <a:pt x="457" y="1586"/>
                  </a:cubicBezTo>
                  <a:cubicBezTo>
                    <a:pt x="457" y="1608"/>
                    <a:pt x="463" y="1630"/>
                    <a:pt x="474" y="1649"/>
                  </a:cubicBezTo>
                  <a:cubicBezTo>
                    <a:pt x="485" y="1668"/>
                    <a:pt x="500" y="1683"/>
                    <a:pt x="518" y="1694"/>
                  </a:cubicBezTo>
                  <a:cubicBezTo>
                    <a:pt x="570" y="1725"/>
                    <a:pt x="645" y="1713"/>
                    <a:pt x="684" y="1667"/>
                  </a:cubicBezTo>
                  <a:cubicBezTo>
                    <a:pt x="733" y="1609"/>
                    <a:pt x="720" y="1522"/>
                    <a:pt x="755" y="1454"/>
                  </a:cubicBezTo>
                  <a:lnTo>
                    <a:pt x="755" y="1454"/>
                  </a:lnTo>
                  <a:cubicBezTo>
                    <a:pt x="754" y="1459"/>
                    <a:pt x="754" y="1465"/>
                    <a:pt x="754" y="1470"/>
                  </a:cubicBezTo>
                  <a:cubicBezTo>
                    <a:pt x="754" y="1558"/>
                    <a:pt x="767" y="1645"/>
                    <a:pt x="791" y="1729"/>
                  </a:cubicBezTo>
                  <a:cubicBezTo>
                    <a:pt x="805" y="1773"/>
                    <a:pt x="824" y="1817"/>
                    <a:pt x="858" y="1850"/>
                  </a:cubicBezTo>
                  <a:cubicBezTo>
                    <a:pt x="891" y="1883"/>
                    <a:pt x="941" y="1904"/>
                    <a:pt x="988" y="1895"/>
                  </a:cubicBezTo>
                  <a:cubicBezTo>
                    <a:pt x="1035" y="1886"/>
                    <a:pt x="1070" y="1850"/>
                    <a:pt x="1091" y="1810"/>
                  </a:cubicBezTo>
                  <a:cubicBezTo>
                    <a:pt x="1111" y="1769"/>
                    <a:pt x="1118" y="1723"/>
                    <a:pt x="1125" y="1678"/>
                  </a:cubicBezTo>
                  <a:cubicBezTo>
                    <a:pt x="1174" y="1721"/>
                    <a:pt x="1235" y="1752"/>
                    <a:pt x="1301" y="1753"/>
                  </a:cubicBezTo>
                  <a:cubicBezTo>
                    <a:pt x="1366" y="1753"/>
                    <a:pt x="1434" y="1718"/>
                    <a:pt x="1457" y="1658"/>
                  </a:cubicBezTo>
                  <a:cubicBezTo>
                    <a:pt x="1479" y="1598"/>
                    <a:pt x="1455" y="1534"/>
                    <a:pt x="1422" y="1480"/>
                  </a:cubicBezTo>
                  <a:lnTo>
                    <a:pt x="1422" y="1480"/>
                  </a:lnTo>
                  <a:cubicBezTo>
                    <a:pt x="1369" y="1391"/>
                    <a:pt x="1295" y="1314"/>
                    <a:pt x="1207" y="1258"/>
                  </a:cubicBezTo>
                  <a:cubicBezTo>
                    <a:pt x="1284" y="1289"/>
                    <a:pt x="1365" y="1316"/>
                    <a:pt x="1448" y="1326"/>
                  </a:cubicBezTo>
                  <a:cubicBezTo>
                    <a:pt x="1530" y="1336"/>
                    <a:pt x="1621" y="1323"/>
                    <a:pt x="1686" y="1272"/>
                  </a:cubicBezTo>
                  <a:lnTo>
                    <a:pt x="1686" y="1272"/>
                  </a:lnTo>
                  <a:cubicBezTo>
                    <a:pt x="1703" y="1259"/>
                    <a:pt x="1717" y="1244"/>
                    <a:pt x="1727" y="1226"/>
                  </a:cubicBezTo>
                  <a:cubicBezTo>
                    <a:pt x="1731" y="1219"/>
                    <a:pt x="1734" y="1212"/>
                    <a:pt x="1737" y="1204"/>
                  </a:cubicBezTo>
                  <a:cubicBezTo>
                    <a:pt x="1755" y="1153"/>
                    <a:pt x="1730" y="1095"/>
                    <a:pt x="1687" y="105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46" name="Google Shape;346;p31"/>
            <p:cNvGrpSpPr/>
            <p:nvPr/>
          </p:nvGrpSpPr>
          <p:grpSpPr>
            <a:xfrm rot="-5400000">
              <a:off x="7056543" y="3451811"/>
              <a:ext cx="1371601" cy="1152171"/>
              <a:chOff x="3552120" y="985680"/>
              <a:chExt cx="914400" cy="768626"/>
            </a:xfrm>
          </p:grpSpPr>
          <p:sp>
            <p:nvSpPr>
              <p:cNvPr id="347" name="Google Shape;347;p31"/>
              <p:cNvSpPr/>
              <p:nvPr/>
            </p:nvSpPr>
            <p:spPr>
              <a:xfrm>
                <a:off x="3864610" y="985680"/>
                <a:ext cx="169353" cy="335429"/>
              </a:xfrm>
              <a:custGeom>
                <a:rect b="b" l="l" r="r" t="t"/>
                <a:pathLst>
                  <a:path extrusionOk="0" h="645" w="323">
                    <a:moveTo>
                      <a:pt x="87" y="461"/>
                    </a:moveTo>
                    <a:lnTo>
                      <a:pt x="87" y="461"/>
                    </a:lnTo>
                    <a:cubicBezTo>
                      <a:pt x="106" y="491"/>
                      <a:pt x="128" y="519"/>
                      <a:pt x="152" y="545"/>
                    </a:cubicBezTo>
                    <a:cubicBezTo>
                      <a:pt x="176" y="571"/>
                      <a:pt x="192" y="604"/>
                      <a:pt x="210" y="634"/>
                    </a:cubicBezTo>
                    <a:lnTo>
                      <a:pt x="210" y="634"/>
                    </a:lnTo>
                    <a:cubicBezTo>
                      <a:pt x="216" y="634"/>
                      <a:pt x="222" y="633"/>
                      <a:pt x="228" y="633"/>
                    </a:cubicBezTo>
                    <a:cubicBezTo>
                      <a:pt x="256" y="633"/>
                      <a:pt x="284" y="637"/>
                      <a:pt x="311" y="645"/>
                    </a:cubicBezTo>
                    <a:cubicBezTo>
                      <a:pt x="310" y="645"/>
                      <a:pt x="310" y="637"/>
                      <a:pt x="311" y="625"/>
                    </a:cubicBezTo>
                    <a:cubicBezTo>
                      <a:pt x="314" y="596"/>
                      <a:pt x="322" y="547"/>
                      <a:pt x="322" y="538"/>
                    </a:cubicBezTo>
                    <a:lnTo>
                      <a:pt x="322" y="538"/>
                    </a:lnTo>
                    <a:cubicBezTo>
                      <a:pt x="323" y="523"/>
                      <a:pt x="323" y="508"/>
                      <a:pt x="323" y="493"/>
                    </a:cubicBezTo>
                    <a:cubicBezTo>
                      <a:pt x="323" y="466"/>
                      <a:pt x="322" y="439"/>
                      <a:pt x="320" y="412"/>
                    </a:cubicBezTo>
                    <a:lnTo>
                      <a:pt x="320" y="412"/>
                    </a:lnTo>
                    <a:cubicBezTo>
                      <a:pt x="315" y="328"/>
                      <a:pt x="296" y="244"/>
                      <a:pt x="266" y="165"/>
                    </a:cubicBezTo>
                    <a:lnTo>
                      <a:pt x="266" y="165"/>
                    </a:lnTo>
                    <a:cubicBezTo>
                      <a:pt x="259" y="148"/>
                      <a:pt x="252" y="132"/>
                      <a:pt x="243" y="116"/>
                    </a:cubicBezTo>
                    <a:cubicBezTo>
                      <a:pt x="237" y="105"/>
                      <a:pt x="230" y="95"/>
                      <a:pt x="223" y="86"/>
                    </a:cubicBezTo>
                    <a:cubicBezTo>
                      <a:pt x="200" y="57"/>
                      <a:pt x="171" y="36"/>
                      <a:pt x="141" y="15"/>
                    </a:cubicBezTo>
                    <a:lnTo>
                      <a:pt x="141" y="15"/>
                    </a:lnTo>
                    <a:cubicBezTo>
                      <a:pt x="138" y="13"/>
                      <a:pt x="135" y="10"/>
                      <a:pt x="131" y="8"/>
                    </a:cubicBezTo>
                    <a:cubicBezTo>
                      <a:pt x="125" y="5"/>
                      <a:pt x="118" y="2"/>
                      <a:pt x="111" y="1"/>
                    </a:cubicBezTo>
                    <a:cubicBezTo>
                      <a:pt x="89" y="-2"/>
                      <a:pt x="70" y="16"/>
                      <a:pt x="57" y="33"/>
                    </a:cubicBezTo>
                    <a:lnTo>
                      <a:pt x="57" y="33"/>
                    </a:lnTo>
                    <a:cubicBezTo>
                      <a:pt x="48" y="44"/>
                      <a:pt x="40" y="55"/>
                      <a:pt x="34" y="66"/>
                    </a:cubicBezTo>
                    <a:cubicBezTo>
                      <a:pt x="18" y="92"/>
                      <a:pt x="9" y="120"/>
                      <a:pt x="3" y="149"/>
                    </a:cubicBezTo>
                    <a:lnTo>
                      <a:pt x="3" y="149"/>
                    </a:lnTo>
                    <a:cubicBezTo>
                      <a:pt x="1" y="162"/>
                      <a:pt x="0" y="176"/>
                      <a:pt x="0" y="190"/>
                    </a:cubicBezTo>
                    <a:cubicBezTo>
                      <a:pt x="0" y="214"/>
                      <a:pt x="3" y="237"/>
                      <a:pt x="8" y="260"/>
                    </a:cubicBezTo>
                    <a:lnTo>
                      <a:pt x="8" y="260"/>
                    </a:lnTo>
                    <a:cubicBezTo>
                      <a:pt x="22" y="326"/>
                      <a:pt x="45" y="389"/>
                      <a:pt x="79" y="446"/>
                    </a:cubicBezTo>
                    <a:cubicBezTo>
                      <a:pt x="82" y="451"/>
                      <a:pt x="84" y="456"/>
                      <a:pt x="87" y="46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8" name="Google Shape;348;p31"/>
              <p:cNvSpPr/>
              <p:nvPr/>
            </p:nvSpPr>
            <p:spPr>
              <a:xfrm>
                <a:off x="4054411" y="986720"/>
                <a:ext cx="206579" cy="372352"/>
              </a:xfrm>
              <a:custGeom>
                <a:rect b="b" l="l" r="r" t="t"/>
                <a:pathLst>
                  <a:path extrusionOk="0" h="716" w="394">
                    <a:moveTo>
                      <a:pt x="107" y="716"/>
                    </a:moveTo>
                    <a:cubicBezTo>
                      <a:pt x="121" y="731"/>
                      <a:pt x="355" y="291"/>
                      <a:pt x="370" y="250"/>
                    </a:cubicBezTo>
                    <a:cubicBezTo>
                      <a:pt x="387" y="200"/>
                      <a:pt x="402" y="145"/>
                      <a:pt x="390" y="93"/>
                    </a:cubicBezTo>
                    <a:cubicBezTo>
                      <a:pt x="378" y="40"/>
                      <a:pt x="330" y="-6"/>
                      <a:pt x="277" y="1"/>
                    </a:cubicBezTo>
                    <a:lnTo>
                      <a:pt x="277" y="1"/>
                    </a:lnTo>
                    <a:cubicBezTo>
                      <a:pt x="262" y="4"/>
                      <a:pt x="247" y="9"/>
                      <a:pt x="234" y="17"/>
                    </a:cubicBezTo>
                    <a:cubicBezTo>
                      <a:pt x="228" y="20"/>
                      <a:pt x="222" y="24"/>
                      <a:pt x="217" y="29"/>
                    </a:cubicBezTo>
                    <a:lnTo>
                      <a:pt x="217" y="29"/>
                    </a:lnTo>
                    <a:cubicBezTo>
                      <a:pt x="180" y="56"/>
                      <a:pt x="148" y="89"/>
                      <a:pt x="123" y="128"/>
                    </a:cubicBezTo>
                    <a:cubicBezTo>
                      <a:pt x="27" y="276"/>
                      <a:pt x="27" y="486"/>
                      <a:pt x="0" y="652"/>
                    </a:cubicBezTo>
                    <a:lnTo>
                      <a:pt x="0" y="652"/>
                    </a:lnTo>
                    <a:cubicBezTo>
                      <a:pt x="19" y="657"/>
                      <a:pt x="36" y="664"/>
                      <a:pt x="54" y="674"/>
                    </a:cubicBezTo>
                    <a:cubicBezTo>
                      <a:pt x="73" y="685"/>
                      <a:pt x="92" y="700"/>
                      <a:pt x="107" y="71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9" name="Google Shape;349;p31"/>
              <p:cNvSpPr/>
              <p:nvPr/>
            </p:nvSpPr>
            <p:spPr>
              <a:xfrm>
                <a:off x="3691587" y="1474522"/>
                <a:ext cx="220736" cy="145613"/>
              </a:xfrm>
              <a:custGeom>
                <a:rect b="b" l="l" r="r" t="t"/>
                <a:pathLst>
                  <a:path extrusionOk="0" h="280" w="421">
                    <a:moveTo>
                      <a:pt x="371" y="0"/>
                    </a:moveTo>
                    <a:cubicBezTo>
                      <a:pt x="310" y="0"/>
                      <a:pt x="245" y="28"/>
                      <a:pt x="188" y="48"/>
                    </a:cubicBezTo>
                    <a:lnTo>
                      <a:pt x="168" y="56"/>
                    </a:lnTo>
                    <a:cubicBezTo>
                      <a:pt x="149" y="63"/>
                      <a:pt x="131" y="70"/>
                      <a:pt x="114" y="78"/>
                    </a:cubicBezTo>
                    <a:lnTo>
                      <a:pt x="114" y="78"/>
                    </a:lnTo>
                    <a:cubicBezTo>
                      <a:pt x="105" y="82"/>
                      <a:pt x="96" y="87"/>
                      <a:pt x="88" y="92"/>
                    </a:cubicBezTo>
                    <a:cubicBezTo>
                      <a:pt x="74" y="99"/>
                      <a:pt x="62" y="108"/>
                      <a:pt x="50" y="118"/>
                    </a:cubicBezTo>
                    <a:cubicBezTo>
                      <a:pt x="19" y="142"/>
                      <a:pt x="-6" y="179"/>
                      <a:pt x="2" y="216"/>
                    </a:cubicBezTo>
                    <a:cubicBezTo>
                      <a:pt x="8" y="246"/>
                      <a:pt x="34" y="268"/>
                      <a:pt x="63" y="276"/>
                    </a:cubicBezTo>
                    <a:lnTo>
                      <a:pt x="63" y="276"/>
                    </a:lnTo>
                    <a:cubicBezTo>
                      <a:pt x="73" y="278"/>
                      <a:pt x="84" y="280"/>
                      <a:pt x="95" y="280"/>
                    </a:cubicBezTo>
                    <a:cubicBezTo>
                      <a:pt x="101" y="280"/>
                      <a:pt x="108" y="279"/>
                      <a:pt x="114" y="278"/>
                    </a:cubicBezTo>
                    <a:lnTo>
                      <a:pt x="114" y="278"/>
                    </a:lnTo>
                    <a:cubicBezTo>
                      <a:pt x="126" y="277"/>
                      <a:pt x="139" y="274"/>
                      <a:pt x="151" y="270"/>
                    </a:cubicBezTo>
                    <a:cubicBezTo>
                      <a:pt x="263" y="235"/>
                      <a:pt x="337" y="139"/>
                      <a:pt x="421" y="64"/>
                    </a:cubicBezTo>
                    <a:cubicBezTo>
                      <a:pt x="412" y="72"/>
                      <a:pt x="366" y="2"/>
                      <a:pt x="37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0" name="Google Shape;350;p31"/>
              <p:cNvSpPr/>
              <p:nvPr/>
            </p:nvSpPr>
            <p:spPr>
              <a:xfrm>
                <a:off x="4095307" y="1480243"/>
                <a:ext cx="212871" cy="196577"/>
              </a:xfrm>
              <a:custGeom>
                <a:rect b="b" l="l" r="r" t="t"/>
                <a:pathLst>
                  <a:path extrusionOk="0" h="378" w="406">
                    <a:moveTo>
                      <a:pt x="328" y="115"/>
                    </a:moveTo>
                    <a:cubicBezTo>
                      <a:pt x="313" y="105"/>
                      <a:pt x="298" y="95"/>
                      <a:pt x="282" y="85"/>
                    </a:cubicBezTo>
                    <a:lnTo>
                      <a:pt x="282" y="85"/>
                    </a:lnTo>
                    <a:cubicBezTo>
                      <a:pt x="272" y="79"/>
                      <a:pt x="262" y="73"/>
                      <a:pt x="252" y="67"/>
                    </a:cubicBezTo>
                    <a:cubicBezTo>
                      <a:pt x="232" y="56"/>
                      <a:pt x="213" y="45"/>
                      <a:pt x="193" y="36"/>
                    </a:cubicBezTo>
                    <a:cubicBezTo>
                      <a:pt x="183" y="32"/>
                      <a:pt x="70" y="-14"/>
                      <a:pt x="64" y="5"/>
                    </a:cubicBezTo>
                    <a:lnTo>
                      <a:pt x="64" y="5"/>
                    </a:lnTo>
                    <a:cubicBezTo>
                      <a:pt x="61" y="13"/>
                      <a:pt x="57" y="22"/>
                      <a:pt x="53" y="30"/>
                    </a:cubicBezTo>
                    <a:cubicBezTo>
                      <a:pt x="46" y="41"/>
                      <a:pt x="38" y="51"/>
                      <a:pt x="29" y="59"/>
                    </a:cubicBezTo>
                    <a:cubicBezTo>
                      <a:pt x="20" y="68"/>
                      <a:pt x="4" y="72"/>
                      <a:pt x="1" y="86"/>
                    </a:cubicBezTo>
                    <a:cubicBezTo>
                      <a:pt x="-2" y="106"/>
                      <a:pt x="39" y="160"/>
                      <a:pt x="48" y="179"/>
                    </a:cubicBezTo>
                    <a:cubicBezTo>
                      <a:pt x="80" y="242"/>
                      <a:pt x="112" y="310"/>
                      <a:pt x="171" y="353"/>
                    </a:cubicBezTo>
                    <a:cubicBezTo>
                      <a:pt x="237" y="401"/>
                      <a:pt x="342" y="379"/>
                      <a:pt x="382" y="308"/>
                    </a:cubicBezTo>
                    <a:cubicBezTo>
                      <a:pt x="403" y="271"/>
                      <a:pt x="416" y="224"/>
                      <a:pt x="399" y="185"/>
                    </a:cubicBezTo>
                    <a:cubicBezTo>
                      <a:pt x="385" y="154"/>
                      <a:pt x="356" y="134"/>
                      <a:pt x="328" y="115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1" name="Google Shape;351;p31"/>
              <p:cNvSpPr/>
              <p:nvPr/>
            </p:nvSpPr>
            <p:spPr>
              <a:xfrm>
                <a:off x="4018758" y="1547848"/>
                <a:ext cx="96474" cy="206458"/>
              </a:xfrm>
              <a:custGeom>
                <a:rect b="b" l="l" r="r" t="t"/>
                <a:pathLst>
                  <a:path extrusionOk="0" h="397" w="184">
                    <a:moveTo>
                      <a:pt x="0" y="9"/>
                    </a:moveTo>
                    <a:lnTo>
                      <a:pt x="0" y="9"/>
                    </a:lnTo>
                    <a:cubicBezTo>
                      <a:pt x="1" y="20"/>
                      <a:pt x="2" y="31"/>
                      <a:pt x="2" y="42"/>
                    </a:cubicBezTo>
                    <a:cubicBezTo>
                      <a:pt x="2" y="44"/>
                      <a:pt x="2" y="46"/>
                      <a:pt x="2" y="48"/>
                    </a:cubicBezTo>
                    <a:cubicBezTo>
                      <a:pt x="3" y="111"/>
                      <a:pt x="3" y="225"/>
                      <a:pt x="4" y="240"/>
                    </a:cubicBezTo>
                    <a:lnTo>
                      <a:pt x="4" y="240"/>
                    </a:lnTo>
                    <a:cubicBezTo>
                      <a:pt x="6" y="271"/>
                      <a:pt x="13" y="301"/>
                      <a:pt x="24" y="329"/>
                    </a:cubicBezTo>
                    <a:lnTo>
                      <a:pt x="24" y="329"/>
                    </a:lnTo>
                    <a:cubicBezTo>
                      <a:pt x="26" y="334"/>
                      <a:pt x="28" y="339"/>
                      <a:pt x="31" y="344"/>
                    </a:cubicBezTo>
                    <a:cubicBezTo>
                      <a:pt x="40" y="362"/>
                      <a:pt x="56" y="375"/>
                      <a:pt x="74" y="386"/>
                    </a:cubicBezTo>
                    <a:cubicBezTo>
                      <a:pt x="78" y="388"/>
                      <a:pt x="82" y="391"/>
                      <a:pt x="86" y="393"/>
                    </a:cubicBezTo>
                    <a:cubicBezTo>
                      <a:pt x="115" y="403"/>
                      <a:pt x="151" y="396"/>
                      <a:pt x="169" y="371"/>
                    </a:cubicBezTo>
                    <a:lnTo>
                      <a:pt x="169" y="371"/>
                    </a:lnTo>
                    <a:cubicBezTo>
                      <a:pt x="169" y="370"/>
                      <a:pt x="170" y="369"/>
                      <a:pt x="171" y="368"/>
                    </a:cubicBezTo>
                    <a:cubicBezTo>
                      <a:pt x="179" y="353"/>
                      <a:pt x="184" y="336"/>
                      <a:pt x="184" y="318"/>
                    </a:cubicBezTo>
                    <a:lnTo>
                      <a:pt x="184" y="318"/>
                    </a:lnTo>
                    <a:cubicBezTo>
                      <a:pt x="191" y="196"/>
                      <a:pt x="125" y="106"/>
                      <a:pt x="82" y="0"/>
                    </a:cubicBezTo>
                    <a:cubicBezTo>
                      <a:pt x="56" y="12"/>
                      <a:pt x="29" y="19"/>
                      <a:pt x="0" y="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2" name="Google Shape;352;p31"/>
              <p:cNvSpPr/>
              <p:nvPr/>
            </p:nvSpPr>
            <p:spPr>
              <a:xfrm>
                <a:off x="3893447" y="1539008"/>
                <a:ext cx="95949" cy="152893"/>
              </a:xfrm>
              <a:custGeom>
                <a:rect b="b" l="l" r="r" t="t"/>
                <a:pathLst>
                  <a:path extrusionOk="0" h="294" w="183">
                    <a:moveTo>
                      <a:pt x="62" y="30"/>
                    </a:moveTo>
                    <a:lnTo>
                      <a:pt x="84" y="0"/>
                    </a:lnTo>
                    <a:lnTo>
                      <a:pt x="84" y="0"/>
                    </a:lnTo>
                    <a:cubicBezTo>
                      <a:pt x="68" y="17"/>
                      <a:pt x="54" y="36"/>
                      <a:pt x="42" y="57"/>
                    </a:cubicBezTo>
                    <a:cubicBezTo>
                      <a:pt x="19" y="97"/>
                      <a:pt x="5" y="141"/>
                      <a:pt x="1" y="187"/>
                    </a:cubicBezTo>
                    <a:cubicBezTo>
                      <a:pt x="-2" y="217"/>
                      <a:pt x="1" y="251"/>
                      <a:pt x="24" y="272"/>
                    </a:cubicBezTo>
                    <a:lnTo>
                      <a:pt x="24" y="272"/>
                    </a:lnTo>
                    <a:cubicBezTo>
                      <a:pt x="28" y="275"/>
                      <a:pt x="32" y="278"/>
                      <a:pt x="37" y="281"/>
                    </a:cubicBezTo>
                    <a:cubicBezTo>
                      <a:pt x="41" y="284"/>
                      <a:pt x="46" y="286"/>
                      <a:pt x="51" y="288"/>
                    </a:cubicBezTo>
                    <a:lnTo>
                      <a:pt x="51" y="288"/>
                    </a:lnTo>
                    <a:cubicBezTo>
                      <a:pt x="60" y="292"/>
                      <a:pt x="70" y="294"/>
                      <a:pt x="80" y="294"/>
                    </a:cubicBezTo>
                    <a:cubicBezTo>
                      <a:pt x="86" y="294"/>
                      <a:pt x="91" y="293"/>
                      <a:pt x="97" y="292"/>
                    </a:cubicBezTo>
                    <a:cubicBezTo>
                      <a:pt x="116" y="286"/>
                      <a:pt x="129" y="268"/>
                      <a:pt x="138" y="250"/>
                    </a:cubicBezTo>
                    <a:cubicBezTo>
                      <a:pt x="172" y="187"/>
                      <a:pt x="178" y="113"/>
                      <a:pt x="183" y="42"/>
                    </a:cubicBezTo>
                    <a:lnTo>
                      <a:pt x="183" y="42"/>
                    </a:lnTo>
                    <a:cubicBezTo>
                      <a:pt x="151" y="37"/>
                      <a:pt x="120" y="26"/>
                      <a:pt x="92" y="10"/>
                    </a:cubicBezTo>
                    <a:cubicBezTo>
                      <a:pt x="89" y="8"/>
                      <a:pt x="86" y="6"/>
                      <a:pt x="83" y="4"/>
                    </a:cubicBezTo>
                    <a:cubicBezTo>
                      <a:pt x="76" y="13"/>
                      <a:pt x="69" y="21"/>
                      <a:pt x="62" y="3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3" name="Google Shape;353;p31"/>
              <p:cNvSpPr/>
              <p:nvPr/>
            </p:nvSpPr>
            <p:spPr>
              <a:xfrm>
                <a:off x="4122571" y="1208259"/>
                <a:ext cx="343949" cy="251182"/>
              </a:xfrm>
              <a:custGeom>
                <a:rect b="b" l="l" r="r" t="t"/>
                <a:pathLst>
                  <a:path extrusionOk="0" h="483" w="656">
                    <a:moveTo>
                      <a:pt x="608" y="21"/>
                    </a:moveTo>
                    <a:cubicBezTo>
                      <a:pt x="575" y="-1"/>
                      <a:pt x="531" y="-3"/>
                      <a:pt x="492" y="3"/>
                    </a:cubicBezTo>
                    <a:lnTo>
                      <a:pt x="492" y="3"/>
                    </a:lnTo>
                    <a:cubicBezTo>
                      <a:pt x="467" y="7"/>
                      <a:pt x="443" y="14"/>
                      <a:pt x="421" y="23"/>
                    </a:cubicBezTo>
                    <a:cubicBezTo>
                      <a:pt x="301" y="68"/>
                      <a:pt x="223" y="170"/>
                      <a:pt x="126" y="254"/>
                    </a:cubicBezTo>
                    <a:cubicBezTo>
                      <a:pt x="85" y="290"/>
                      <a:pt x="42" y="323"/>
                      <a:pt x="0" y="357"/>
                    </a:cubicBezTo>
                    <a:lnTo>
                      <a:pt x="0" y="357"/>
                    </a:lnTo>
                    <a:cubicBezTo>
                      <a:pt x="2" y="360"/>
                      <a:pt x="4" y="363"/>
                      <a:pt x="6" y="366"/>
                    </a:cubicBezTo>
                    <a:cubicBezTo>
                      <a:pt x="21" y="392"/>
                      <a:pt x="29" y="422"/>
                      <a:pt x="29" y="453"/>
                    </a:cubicBezTo>
                    <a:cubicBezTo>
                      <a:pt x="29" y="463"/>
                      <a:pt x="28" y="473"/>
                      <a:pt x="26" y="483"/>
                    </a:cubicBezTo>
                    <a:cubicBezTo>
                      <a:pt x="30" y="460"/>
                      <a:pt x="239" y="416"/>
                      <a:pt x="266" y="409"/>
                    </a:cubicBezTo>
                    <a:cubicBezTo>
                      <a:pt x="339" y="389"/>
                      <a:pt x="405" y="357"/>
                      <a:pt x="476" y="325"/>
                    </a:cubicBezTo>
                    <a:cubicBezTo>
                      <a:pt x="537" y="297"/>
                      <a:pt x="599" y="262"/>
                      <a:pt x="634" y="204"/>
                    </a:cubicBezTo>
                    <a:cubicBezTo>
                      <a:pt x="668" y="145"/>
                      <a:pt x="664" y="60"/>
                      <a:pt x="608" y="2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4" name="Google Shape;354;p31"/>
              <p:cNvSpPr/>
              <p:nvPr/>
            </p:nvSpPr>
            <p:spPr>
              <a:xfrm>
                <a:off x="3921236" y="1345031"/>
                <a:ext cx="185082" cy="194497"/>
              </a:xfrm>
              <a:custGeom>
                <a:rect b="b" l="l" r="r" t="t"/>
                <a:pathLst>
                  <a:path extrusionOk="0" h="374" w="353">
                    <a:moveTo>
                      <a:pt x="31" y="67"/>
                    </a:moveTo>
                    <a:cubicBezTo>
                      <a:pt x="3" y="110"/>
                      <a:pt x="-3" y="163"/>
                      <a:pt x="2" y="214"/>
                    </a:cubicBezTo>
                    <a:lnTo>
                      <a:pt x="2" y="214"/>
                    </a:lnTo>
                    <a:cubicBezTo>
                      <a:pt x="4" y="232"/>
                      <a:pt x="9" y="251"/>
                      <a:pt x="16" y="268"/>
                    </a:cubicBezTo>
                    <a:cubicBezTo>
                      <a:pt x="31" y="301"/>
                      <a:pt x="61" y="326"/>
                      <a:pt x="93" y="344"/>
                    </a:cubicBezTo>
                    <a:cubicBezTo>
                      <a:pt x="134" y="367"/>
                      <a:pt x="183" y="382"/>
                      <a:pt x="228" y="369"/>
                    </a:cubicBezTo>
                    <a:lnTo>
                      <a:pt x="228" y="369"/>
                    </a:lnTo>
                    <a:cubicBezTo>
                      <a:pt x="239" y="365"/>
                      <a:pt x="250" y="361"/>
                      <a:pt x="260" y="355"/>
                    </a:cubicBezTo>
                    <a:cubicBezTo>
                      <a:pt x="267" y="351"/>
                      <a:pt x="274" y="346"/>
                      <a:pt x="281" y="341"/>
                    </a:cubicBezTo>
                    <a:lnTo>
                      <a:pt x="281" y="341"/>
                    </a:lnTo>
                    <a:cubicBezTo>
                      <a:pt x="299" y="326"/>
                      <a:pt x="315" y="307"/>
                      <a:pt x="327" y="286"/>
                    </a:cubicBezTo>
                    <a:cubicBezTo>
                      <a:pt x="344" y="256"/>
                      <a:pt x="353" y="222"/>
                      <a:pt x="353" y="187"/>
                    </a:cubicBezTo>
                    <a:cubicBezTo>
                      <a:pt x="353" y="168"/>
                      <a:pt x="351" y="150"/>
                      <a:pt x="346" y="132"/>
                    </a:cubicBezTo>
                    <a:cubicBezTo>
                      <a:pt x="307" y="7"/>
                      <a:pt x="111" y="-56"/>
                      <a:pt x="31" y="67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5" name="Google Shape;355;p31"/>
              <p:cNvSpPr/>
              <p:nvPr/>
            </p:nvSpPr>
            <p:spPr>
              <a:xfrm>
                <a:off x="3552120" y="1324749"/>
                <a:ext cx="337657" cy="136252"/>
              </a:xfrm>
              <a:custGeom>
                <a:rect b="b" l="l" r="r" t="t"/>
                <a:pathLst>
                  <a:path extrusionOk="0" h="262" w="644">
                    <a:moveTo>
                      <a:pt x="380" y="258"/>
                    </a:moveTo>
                    <a:cubicBezTo>
                      <a:pt x="463" y="252"/>
                      <a:pt x="547" y="241"/>
                      <a:pt x="632" y="238"/>
                    </a:cubicBezTo>
                    <a:lnTo>
                      <a:pt x="632" y="238"/>
                    </a:lnTo>
                    <a:cubicBezTo>
                      <a:pt x="627" y="222"/>
                      <a:pt x="624" y="204"/>
                      <a:pt x="624" y="187"/>
                    </a:cubicBezTo>
                    <a:cubicBezTo>
                      <a:pt x="624" y="159"/>
                      <a:pt x="631" y="132"/>
                      <a:pt x="644" y="108"/>
                    </a:cubicBezTo>
                    <a:lnTo>
                      <a:pt x="634" y="103"/>
                    </a:lnTo>
                    <a:lnTo>
                      <a:pt x="634" y="103"/>
                    </a:lnTo>
                    <a:cubicBezTo>
                      <a:pt x="581" y="80"/>
                      <a:pt x="527" y="62"/>
                      <a:pt x="471" y="47"/>
                    </a:cubicBezTo>
                    <a:cubicBezTo>
                      <a:pt x="441" y="37"/>
                      <a:pt x="410" y="27"/>
                      <a:pt x="380" y="19"/>
                    </a:cubicBezTo>
                    <a:cubicBezTo>
                      <a:pt x="361" y="14"/>
                      <a:pt x="342" y="10"/>
                      <a:pt x="323" y="7"/>
                    </a:cubicBezTo>
                    <a:lnTo>
                      <a:pt x="323" y="7"/>
                    </a:lnTo>
                    <a:cubicBezTo>
                      <a:pt x="297" y="3"/>
                      <a:pt x="271" y="0"/>
                      <a:pt x="245" y="0"/>
                    </a:cubicBezTo>
                    <a:cubicBezTo>
                      <a:pt x="192" y="0"/>
                      <a:pt x="139" y="9"/>
                      <a:pt x="89" y="26"/>
                    </a:cubicBezTo>
                    <a:cubicBezTo>
                      <a:pt x="60" y="36"/>
                      <a:pt x="30" y="50"/>
                      <a:pt x="14" y="75"/>
                    </a:cubicBezTo>
                    <a:cubicBezTo>
                      <a:pt x="-15" y="119"/>
                      <a:pt x="7" y="181"/>
                      <a:pt x="48" y="213"/>
                    </a:cubicBezTo>
                    <a:cubicBezTo>
                      <a:pt x="89" y="244"/>
                      <a:pt x="143" y="253"/>
                      <a:pt x="194" y="258"/>
                    </a:cubicBezTo>
                    <a:lnTo>
                      <a:pt x="194" y="258"/>
                    </a:lnTo>
                    <a:cubicBezTo>
                      <a:pt x="224" y="261"/>
                      <a:pt x="255" y="262"/>
                      <a:pt x="285" y="262"/>
                    </a:cubicBezTo>
                    <a:cubicBezTo>
                      <a:pt x="316" y="262"/>
                      <a:pt x="348" y="261"/>
                      <a:pt x="380" y="258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6" name="Google Shape;356;p31"/>
              <p:cNvSpPr/>
              <p:nvPr/>
            </p:nvSpPr>
            <p:spPr>
              <a:xfrm>
                <a:off x="3589870" y="1112571"/>
                <a:ext cx="365446" cy="245461"/>
              </a:xfrm>
              <a:custGeom>
                <a:rect b="b" l="l" r="r" t="t"/>
                <a:pathLst>
                  <a:path extrusionOk="0" h="472" w="697">
                    <a:moveTo>
                      <a:pt x="147" y="279"/>
                    </a:moveTo>
                    <a:lnTo>
                      <a:pt x="147" y="279"/>
                    </a:lnTo>
                    <a:cubicBezTo>
                      <a:pt x="154" y="283"/>
                      <a:pt x="161" y="288"/>
                      <a:pt x="168" y="292"/>
                    </a:cubicBezTo>
                    <a:cubicBezTo>
                      <a:pt x="213" y="317"/>
                      <a:pt x="259" y="339"/>
                      <a:pt x="308" y="357"/>
                    </a:cubicBezTo>
                    <a:cubicBezTo>
                      <a:pt x="408" y="395"/>
                      <a:pt x="513" y="423"/>
                      <a:pt x="610" y="472"/>
                    </a:cubicBezTo>
                    <a:lnTo>
                      <a:pt x="610" y="472"/>
                    </a:lnTo>
                    <a:cubicBezTo>
                      <a:pt x="631" y="444"/>
                      <a:pt x="658" y="422"/>
                      <a:pt x="688" y="404"/>
                    </a:cubicBezTo>
                    <a:cubicBezTo>
                      <a:pt x="691" y="402"/>
                      <a:pt x="694" y="401"/>
                      <a:pt x="697" y="399"/>
                    </a:cubicBezTo>
                    <a:cubicBezTo>
                      <a:pt x="608" y="317"/>
                      <a:pt x="529" y="222"/>
                      <a:pt x="433" y="147"/>
                    </a:cubicBezTo>
                    <a:lnTo>
                      <a:pt x="433" y="147"/>
                    </a:lnTo>
                    <a:cubicBezTo>
                      <a:pt x="405" y="126"/>
                      <a:pt x="375" y="107"/>
                      <a:pt x="345" y="89"/>
                    </a:cubicBezTo>
                    <a:cubicBezTo>
                      <a:pt x="333" y="82"/>
                      <a:pt x="320" y="75"/>
                      <a:pt x="308" y="69"/>
                    </a:cubicBezTo>
                    <a:lnTo>
                      <a:pt x="308" y="69"/>
                    </a:lnTo>
                    <a:cubicBezTo>
                      <a:pt x="248" y="38"/>
                      <a:pt x="184" y="16"/>
                      <a:pt x="118" y="4"/>
                    </a:cubicBezTo>
                    <a:cubicBezTo>
                      <a:pt x="87" y="-1"/>
                      <a:pt x="52" y="-3"/>
                      <a:pt x="27" y="17"/>
                    </a:cubicBezTo>
                    <a:cubicBezTo>
                      <a:pt x="1" y="37"/>
                      <a:pt x="-4" y="76"/>
                      <a:pt x="3" y="109"/>
                    </a:cubicBezTo>
                    <a:cubicBezTo>
                      <a:pt x="18" y="184"/>
                      <a:pt x="82" y="238"/>
                      <a:pt x="147" y="27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57" name="Google Shape;357;p31"/>
            <p:cNvGrpSpPr/>
            <p:nvPr/>
          </p:nvGrpSpPr>
          <p:grpSpPr>
            <a:xfrm>
              <a:off x="7774829" y="2346960"/>
              <a:ext cx="1195433" cy="1111670"/>
              <a:chOff x="7774829" y="2651760"/>
              <a:chExt cx="1195433" cy="1111670"/>
            </a:xfrm>
          </p:grpSpPr>
          <p:sp>
            <p:nvSpPr>
              <p:cNvPr id="358" name="Google Shape;358;p31"/>
              <p:cNvSpPr/>
              <p:nvPr/>
            </p:nvSpPr>
            <p:spPr>
              <a:xfrm>
                <a:off x="7774829" y="3426823"/>
                <a:ext cx="156645" cy="161697"/>
              </a:xfrm>
              <a:custGeom>
                <a:rect b="b" l="l" r="r" t="t"/>
                <a:pathLst>
                  <a:path extrusionOk="0" h="257" w="241">
                    <a:moveTo>
                      <a:pt x="237" y="95"/>
                    </a:moveTo>
                    <a:cubicBezTo>
                      <a:pt x="205" y="-7"/>
                      <a:pt x="37" y="-46"/>
                      <a:pt x="5" y="77"/>
                    </a:cubicBezTo>
                    <a:lnTo>
                      <a:pt x="5" y="77"/>
                    </a:lnTo>
                    <a:cubicBezTo>
                      <a:pt x="2" y="91"/>
                      <a:pt x="0" y="106"/>
                      <a:pt x="0" y="121"/>
                    </a:cubicBezTo>
                    <a:cubicBezTo>
                      <a:pt x="0" y="136"/>
                      <a:pt x="2" y="151"/>
                      <a:pt x="5" y="165"/>
                    </a:cubicBezTo>
                    <a:cubicBezTo>
                      <a:pt x="12" y="199"/>
                      <a:pt x="26" y="236"/>
                      <a:pt x="57" y="251"/>
                    </a:cubicBezTo>
                    <a:lnTo>
                      <a:pt x="57" y="251"/>
                    </a:lnTo>
                    <a:cubicBezTo>
                      <a:pt x="68" y="255"/>
                      <a:pt x="79" y="257"/>
                      <a:pt x="90" y="257"/>
                    </a:cubicBezTo>
                    <a:cubicBezTo>
                      <a:pt x="104" y="257"/>
                      <a:pt x="118" y="254"/>
                      <a:pt x="130" y="247"/>
                    </a:cubicBezTo>
                    <a:lnTo>
                      <a:pt x="130" y="247"/>
                    </a:lnTo>
                    <a:cubicBezTo>
                      <a:pt x="134" y="245"/>
                      <a:pt x="138" y="242"/>
                      <a:pt x="141" y="241"/>
                    </a:cubicBezTo>
                    <a:cubicBezTo>
                      <a:pt x="160" y="230"/>
                      <a:pt x="176" y="218"/>
                      <a:pt x="191" y="204"/>
                    </a:cubicBezTo>
                    <a:cubicBezTo>
                      <a:pt x="212" y="186"/>
                      <a:pt x="234" y="166"/>
                      <a:pt x="239" y="139"/>
                    </a:cubicBezTo>
                    <a:lnTo>
                      <a:pt x="239" y="139"/>
                    </a:lnTo>
                    <a:cubicBezTo>
                      <a:pt x="240" y="134"/>
                      <a:pt x="241" y="128"/>
                      <a:pt x="241" y="123"/>
                    </a:cubicBezTo>
                    <a:cubicBezTo>
                      <a:pt x="241" y="113"/>
                      <a:pt x="239" y="104"/>
                      <a:pt x="237" y="95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9" name="Google Shape;359;p31"/>
              <p:cNvSpPr/>
              <p:nvPr/>
            </p:nvSpPr>
            <p:spPr>
              <a:xfrm>
                <a:off x="7927574" y="3582228"/>
                <a:ext cx="149495" cy="181202"/>
              </a:xfrm>
              <a:custGeom>
                <a:rect b="b" l="l" r="r" t="t"/>
                <a:pathLst>
                  <a:path extrusionOk="0" h="288" w="230">
                    <a:moveTo>
                      <a:pt x="20" y="63"/>
                    </a:moveTo>
                    <a:lnTo>
                      <a:pt x="20" y="63"/>
                    </a:lnTo>
                    <a:cubicBezTo>
                      <a:pt x="18" y="66"/>
                      <a:pt x="16" y="68"/>
                      <a:pt x="14" y="72"/>
                    </a:cubicBezTo>
                    <a:cubicBezTo>
                      <a:pt x="8" y="83"/>
                      <a:pt x="3" y="96"/>
                      <a:pt x="1" y="109"/>
                    </a:cubicBezTo>
                    <a:cubicBezTo>
                      <a:pt x="-5" y="144"/>
                      <a:pt x="11" y="178"/>
                      <a:pt x="27" y="210"/>
                    </a:cubicBezTo>
                    <a:cubicBezTo>
                      <a:pt x="39" y="235"/>
                      <a:pt x="53" y="262"/>
                      <a:pt x="78" y="277"/>
                    </a:cubicBezTo>
                    <a:cubicBezTo>
                      <a:pt x="120" y="303"/>
                      <a:pt x="179" y="280"/>
                      <a:pt x="206" y="238"/>
                    </a:cubicBezTo>
                    <a:cubicBezTo>
                      <a:pt x="289" y="105"/>
                      <a:pt x="133" y="-105"/>
                      <a:pt x="20" y="6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0" name="Google Shape;360;p31"/>
              <p:cNvSpPr/>
              <p:nvPr/>
            </p:nvSpPr>
            <p:spPr>
              <a:xfrm>
                <a:off x="8021171" y="3434373"/>
                <a:ext cx="157945" cy="147855"/>
              </a:xfrm>
              <a:custGeom>
                <a:rect b="b" l="l" r="r" t="t"/>
                <a:pathLst>
                  <a:path extrusionOk="0" h="235" w="243">
                    <a:moveTo>
                      <a:pt x="46" y="39"/>
                    </a:moveTo>
                    <a:cubicBezTo>
                      <a:pt x="19" y="61"/>
                      <a:pt x="-7" y="94"/>
                      <a:pt x="2" y="131"/>
                    </a:cubicBezTo>
                    <a:lnTo>
                      <a:pt x="2" y="131"/>
                    </a:lnTo>
                    <a:cubicBezTo>
                      <a:pt x="4" y="140"/>
                      <a:pt x="8" y="148"/>
                      <a:pt x="12" y="156"/>
                    </a:cubicBezTo>
                    <a:cubicBezTo>
                      <a:pt x="18" y="165"/>
                      <a:pt x="24" y="173"/>
                      <a:pt x="31" y="180"/>
                    </a:cubicBezTo>
                    <a:lnTo>
                      <a:pt x="31" y="180"/>
                    </a:lnTo>
                    <a:cubicBezTo>
                      <a:pt x="43" y="192"/>
                      <a:pt x="57" y="202"/>
                      <a:pt x="71" y="211"/>
                    </a:cubicBezTo>
                    <a:cubicBezTo>
                      <a:pt x="88" y="220"/>
                      <a:pt x="105" y="227"/>
                      <a:pt x="123" y="232"/>
                    </a:cubicBezTo>
                    <a:lnTo>
                      <a:pt x="123" y="232"/>
                    </a:lnTo>
                    <a:cubicBezTo>
                      <a:pt x="129" y="234"/>
                      <a:pt x="136" y="235"/>
                      <a:pt x="143" y="235"/>
                    </a:cubicBezTo>
                    <a:cubicBezTo>
                      <a:pt x="154" y="235"/>
                      <a:pt x="164" y="232"/>
                      <a:pt x="173" y="227"/>
                    </a:cubicBezTo>
                    <a:cubicBezTo>
                      <a:pt x="181" y="222"/>
                      <a:pt x="187" y="217"/>
                      <a:pt x="192" y="210"/>
                    </a:cubicBezTo>
                    <a:cubicBezTo>
                      <a:pt x="226" y="171"/>
                      <a:pt x="265" y="80"/>
                      <a:pt x="228" y="31"/>
                    </a:cubicBezTo>
                    <a:cubicBezTo>
                      <a:pt x="186" y="-24"/>
                      <a:pt x="91" y="5"/>
                      <a:pt x="46" y="3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1" anchor="ctr" bIns="39600" lIns="90000" spcFirstLastPara="1" rIns="90000" wrap="square" tIns="396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1" name="Google Shape;361;p31"/>
              <p:cNvSpPr/>
              <p:nvPr/>
            </p:nvSpPr>
            <p:spPr>
              <a:xfrm>
                <a:off x="8184966" y="3214792"/>
                <a:ext cx="132596" cy="153518"/>
              </a:xfrm>
              <a:custGeom>
                <a:rect b="b" l="l" r="r" t="t"/>
                <a:pathLst>
                  <a:path extrusionOk="0" h="244" w="204">
                    <a:moveTo>
                      <a:pt x="4" y="73"/>
                    </a:moveTo>
                    <a:cubicBezTo>
                      <a:pt x="-8" y="118"/>
                      <a:pt x="7" y="166"/>
                      <a:pt x="34" y="203"/>
                    </a:cubicBezTo>
                    <a:cubicBezTo>
                      <a:pt x="51" y="225"/>
                      <a:pt x="75" y="246"/>
                      <a:pt x="102" y="244"/>
                    </a:cubicBezTo>
                    <a:cubicBezTo>
                      <a:pt x="126" y="242"/>
                      <a:pt x="145" y="224"/>
                      <a:pt x="160" y="206"/>
                    </a:cubicBezTo>
                    <a:cubicBezTo>
                      <a:pt x="189" y="169"/>
                      <a:pt x="209" y="123"/>
                      <a:pt x="202" y="77"/>
                    </a:cubicBezTo>
                    <a:cubicBezTo>
                      <a:pt x="187" y="-27"/>
                      <a:pt x="30" y="-22"/>
                      <a:pt x="4" y="7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1" anchor="ctr" bIns="42825" lIns="90000" spcFirstLastPara="1" rIns="90000" wrap="square" tIns="428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2" name="Google Shape;362;p31"/>
              <p:cNvSpPr/>
              <p:nvPr/>
            </p:nvSpPr>
            <p:spPr>
              <a:xfrm>
                <a:off x="8352661" y="3318605"/>
                <a:ext cx="141696" cy="112622"/>
              </a:xfrm>
              <a:custGeom>
                <a:rect b="b" l="l" r="r" t="t"/>
                <a:pathLst>
                  <a:path extrusionOk="0" h="179" w="218">
                    <a:moveTo>
                      <a:pt x="157" y="8"/>
                    </a:moveTo>
                    <a:cubicBezTo>
                      <a:pt x="120" y="-7"/>
                      <a:pt x="77" y="1"/>
                      <a:pt x="42" y="21"/>
                    </a:cubicBezTo>
                    <a:cubicBezTo>
                      <a:pt x="21" y="32"/>
                      <a:pt x="1" y="51"/>
                      <a:pt x="0" y="75"/>
                    </a:cubicBezTo>
                    <a:cubicBezTo>
                      <a:pt x="-1" y="96"/>
                      <a:pt x="12" y="114"/>
                      <a:pt x="27" y="129"/>
                    </a:cubicBezTo>
                    <a:cubicBezTo>
                      <a:pt x="55" y="158"/>
                      <a:pt x="93" y="180"/>
                      <a:pt x="134" y="179"/>
                    </a:cubicBezTo>
                    <a:cubicBezTo>
                      <a:pt x="237" y="175"/>
                      <a:pt x="246" y="44"/>
                      <a:pt x="157" y="8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1" anchor="ctr" bIns="19425" lIns="90000" spcFirstLastPara="1" rIns="90000" wrap="square" tIns="19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3" name="Google Shape;363;p31"/>
              <p:cNvSpPr/>
              <p:nvPr/>
            </p:nvSpPr>
            <p:spPr>
              <a:xfrm>
                <a:off x="8433619" y="2815345"/>
                <a:ext cx="154420" cy="121430"/>
              </a:xfrm>
              <a:custGeom>
                <a:rect b="b" l="l" r="r" t="t"/>
                <a:pathLst>
                  <a:path extrusionOk="0" h="193" w="242">
                    <a:moveTo>
                      <a:pt x="4" y="63"/>
                    </a:moveTo>
                    <a:lnTo>
                      <a:pt x="4" y="63"/>
                    </a:lnTo>
                    <a:lnTo>
                      <a:pt x="4" y="64"/>
                    </a:lnTo>
                    <a:cubicBezTo>
                      <a:pt x="1" y="69"/>
                      <a:pt x="0" y="75"/>
                      <a:pt x="0" y="81"/>
                    </a:cubicBezTo>
                    <a:lnTo>
                      <a:pt x="0" y="81"/>
                    </a:lnTo>
                    <a:cubicBezTo>
                      <a:pt x="0" y="85"/>
                      <a:pt x="2" y="90"/>
                      <a:pt x="4" y="94"/>
                    </a:cubicBezTo>
                    <a:cubicBezTo>
                      <a:pt x="5" y="95"/>
                      <a:pt x="6" y="96"/>
                      <a:pt x="6" y="97"/>
                    </a:cubicBezTo>
                    <a:lnTo>
                      <a:pt x="6" y="97"/>
                    </a:lnTo>
                    <a:cubicBezTo>
                      <a:pt x="25" y="126"/>
                      <a:pt x="49" y="149"/>
                      <a:pt x="78" y="166"/>
                    </a:cubicBezTo>
                    <a:cubicBezTo>
                      <a:pt x="99" y="178"/>
                      <a:pt x="121" y="186"/>
                      <a:pt x="144" y="190"/>
                    </a:cubicBezTo>
                    <a:lnTo>
                      <a:pt x="144" y="190"/>
                    </a:lnTo>
                    <a:cubicBezTo>
                      <a:pt x="151" y="192"/>
                      <a:pt x="158" y="193"/>
                      <a:pt x="164" y="193"/>
                    </a:cubicBezTo>
                    <a:cubicBezTo>
                      <a:pt x="167" y="193"/>
                      <a:pt x="169" y="192"/>
                      <a:pt x="171" y="192"/>
                    </a:cubicBezTo>
                    <a:lnTo>
                      <a:pt x="171" y="192"/>
                    </a:lnTo>
                    <a:cubicBezTo>
                      <a:pt x="181" y="191"/>
                      <a:pt x="191" y="188"/>
                      <a:pt x="200" y="183"/>
                    </a:cubicBezTo>
                    <a:cubicBezTo>
                      <a:pt x="211" y="176"/>
                      <a:pt x="221" y="166"/>
                      <a:pt x="228" y="154"/>
                    </a:cubicBezTo>
                    <a:cubicBezTo>
                      <a:pt x="231" y="150"/>
                      <a:pt x="233" y="145"/>
                      <a:pt x="234" y="140"/>
                    </a:cubicBezTo>
                    <a:cubicBezTo>
                      <a:pt x="286" y="-7"/>
                      <a:pt x="63" y="-48"/>
                      <a:pt x="4" y="6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1" anchor="ctr" bIns="24475" lIns="90000" spcFirstLastPara="1" rIns="90000" wrap="square" tIns="244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4" name="Google Shape;364;p31"/>
              <p:cNvSpPr/>
              <p:nvPr/>
            </p:nvSpPr>
            <p:spPr>
              <a:xfrm>
                <a:off x="8635259" y="2804020"/>
                <a:ext cx="182497" cy="188752"/>
              </a:xfrm>
              <a:custGeom>
                <a:rect b="b" l="l" r="r" t="t"/>
                <a:pathLst>
                  <a:path extrusionOk="0" h="300" w="286">
                    <a:moveTo>
                      <a:pt x="106" y="9"/>
                    </a:moveTo>
                    <a:lnTo>
                      <a:pt x="106" y="9"/>
                    </a:lnTo>
                    <a:cubicBezTo>
                      <a:pt x="96" y="13"/>
                      <a:pt x="87" y="17"/>
                      <a:pt x="78" y="22"/>
                    </a:cubicBezTo>
                    <a:cubicBezTo>
                      <a:pt x="51" y="38"/>
                      <a:pt x="29" y="60"/>
                      <a:pt x="14" y="87"/>
                    </a:cubicBezTo>
                    <a:cubicBezTo>
                      <a:pt x="12" y="90"/>
                      <a:pt x="10" y="93"/>
                      <a:pt x="8" y="96"/>
                    </a:cubicBezTo>
                    <a:lnTo>
                      <a:pt x="8" y="96"/>
                    </a:lnTo>
                    <a:cubicBezTo>
                      <a:pt x="3" y="106"/>
                      <a:pt x="0" y="116"/>
                      <a:pt x="0" y="127"/>
                    </a:cubicBezTo>
                    <a:lnTo>
                      <a:pt x="0" y="127"/>
                    </a:lnTo>
                    <a:cubicBezTo>
                      <a:pt x="1" y="137"/>
                      <a:pt x="5" y="146"/>
                      <a:pt x="10" y="155"/>
                    </a:cubicBezTo>
                    <a:cubicBezTo>
                      <a:pt x="11" y="157"/>
                      <a:pt x="12" y="158"/>
                      <a:pt x="13" y="160"/>
                    </a:cubicBezTo>
                    <a:lnTo>
                      <a:pt x="13" y="160"/>
                    </a:lnTo>
                    <a:cubicBezTo>
                      <a:pt x="33" y="193"/>
                      <a:pt x="56" y="224"/>
                      <a:pt x="83" y="252"/>
                    </a:cubicBezTo>
                    <a:cubicBezTo>
                      <a:pt x="107" y="278"/>
                      <a:pt x="139" y="303"/>
                      <a:pt x="175" y="300"/>
                    </a:cubicBezTo>
                    <a:cubicBezTo>
                      <a:pt x="213" y="297"/>
                      <a:pt x="241" y="264"/>
                      <a:pt x="260" y="231"/>
                    </a:cubicBezTo>
                    <a:lnTo>
                      <a:pt x="260" y="231"/>
                    </a:lnTo>
                    <a:cubicBezTo>
                      <a:pt x="260" y="230"/>
                      <a:pt x="261" y="229"/>
                      <a:pt x="261" y="229"/>
                    </a:cubicBezTo>
                    <a:cubicBezTo>
                      <a:pt x="270" y="213"/>
                      <a:pt x="277" y="195"/>
                      <a:pt x="282" y="178"/>
                    </a:cubicBezTo>
                    <a:cubicBezTo>
                      <a:pt x="307" y="63"/>
                      <a:pt x="218" y="-31"/>
                      <a:pt x="106" y="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5" name="Google Shape;365;p31"/>
              <p:cNvSpPr/>
              <p:nvPr/>
            </p:nvSpPr>
            <p:spPr>
              <a:xfrm>
                <a:off x="8828603" y="2651760"/>
                <a:ext cx="141658" cy="164843"/>
              </a:xfrm>
              <a:custGeom>
                <a:rect b="b" l="l" r="r" t="t"/>
                <a:pathLst>
                  <a:path extrusionOk="0" h="262" w="222">
                    <a:moveTo>
                      <a:pt x="128" y="4"/>
                    </a:moveTo>
                    <a:cubicBezTo>
                      <a:pt x="98" y="12"/>
                      <a:pt x="73" y="34"/>
                      <a:pt x="52" y="57"/>
                    </a:cubicBezTo>
                    <a:cubicBezTo>
                      <a:pt x="24" y="89"/>
                      <a:pt x="0" y="129"/>
                      <a:pt x="0" y="172"/>
                    </a:cubicBezTo>
                    <a:cubicBezTo>
                      <a:pt x="0" y="215"/>
                      <a:pt x="31" y="260"/>
                      <a:pt x="74" y="262"/>
                    </a:cubicBezTo>
                    <a:cubicBezTo>
                      <a:pt x="117" y="264"/>
                      <a:pt x="151" y="228"/>
                      <a:pt x="175" y="192"/>
                    </a:cubicBezTo>
                    <a:lnTo>
                      <a:pt x="175" y="192"/>
                    </a:lnTo>
                    <a:cubicBezTo>
                      <a:pt x="181" y="184"/>
                      <a:pt x="186" y="175"/>
                      <a:pt x="192" y="166"/>
                    </a:cubicBezTo>
                    <a:cubicBezTo>
                      <a:pt x="202" y="149"/>
                      <a:pt x="210" y="131"/>
                      <a:pt x="216" y="112"/>
                    </a:cubicBezTo>
                    <a:cubicBezTo>
                      <a:pt x="220" y="100"/>
                      <a:pt x="222" y="89"/>
                      <a:pt x="222" y="78"/>
                    </a:cubicBezTo>
                    <a:lnTo>
                      <a:pt x="222" y="68"/>
                    </a:lnTo>
                    <a:cubicBezTo>
                      <a:pt x="220" y="21"/>
                      <a:pt x="189" y="-11"/>
                      <a:pt x="128" y="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6" name="Google Shape;366;p31"/>
              <p:cNvSpPr/>
              <p:nvPr/>
            </p:nvSpPr>
            <p:spPr>
              <a:xfrm>
                <a:off x="8237723" y="2925450"/>
                <a:ext cx="185687" cy="117026"/>
              </a:xfrm>
              <a:custGeom>
                <a:rect b="b" l="l" r="r" t="t"/>
                <a:pathLst>
                  <a:path extrusionOk="0" h="186" w="291">
                    <a:moveTo>
                      <a:pt x="124" y="0"/>
                    </a:moveTo>
                    <a:lnTo>
                      <a:pt x="124" y="0"/>
                    </a:lnTo>
                    <a:cubicBezTo>
                      <a:pt x="120" y="0"/>
                      <a:pt x="116" y="0"/>
                      <a:pt x="112" y="0"/>
                    </a:cubicBezTo>
                    <a:cubicBezTo>
                      <a:pt x="92" y="0"/>
                      <a:pt x="72" y="3"/>
                      <a:pt x="54" y="10"/>
                    </a:cubicBezTo>
                    <a:cubicBezTo>
                      <a:pt x="32" y="17"/>
                      <a:pt x="10" y="30"/>
                      <a:pt x="3" y="52"/>
                    </a:cubicBezTo>
                    <a:cubicBezTo>
                      <a:pt x="-7" y="79"/>
                      <a:pt x="8" y="108"/>
                      <a:pt x="27" y="129"/>
                    </a:cubicBezTo>
                    <a:lnTo>
                      <a:pt x="27" y="129"/>
                    </a:lnTo>
                    <a:cubicBezTo>
                      <a:pt x="40" y="142"/>
                      <a:pt x="54" y="153"/>
                      <a:pt x="69" y="162"/>
                    </a:cubicBezTo>
                    <a:cubicBezTo>
                      <a:pt x="90" y="174"/>
                      <a:pt x="114" y="182"/>
                      <a:pt x="138" y="185"/>
                    </a:cubicBezTo>
                    <a:lnTo>
                      <a:pt x="138" y="185"/>
                    </a:lnTo>
                    <a:cubicBezTo>
                      <a:pt x="143" y="185"/>
                      <a:pt x="149" y="186"/>
                      <a:pt x="155" y="186"/>
                    </a:cubicBezTo>
                    <a:cubicBezTo>
                      <a:pt x="182" y="186"/>
                      <a:pt x="209" y="179"/>
                      <a:pt x="233" y="165"/>
                    </a:cubicBezTo>
                    <a:cubicBezTo>
                      <a:pt x="241" y="160"/>
                      <a:pt x="249" y="155"/>
                      <a:pt x="256" y="149"/>
                    </a:cubicBezTo>
                    <a:cubicBezTo>
                      <a:pt x="363" y="56"/>
                      <a:pt x="197" y="6"/>
                      <a:pt x="1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1" anchor="ctr" bIns="21950" lIns="90000" spcFirstLastPara="1" rIns="90000" wrap="square" tIns="219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7" name="Google Shape;367;p31"/>
              <p:cNvSpPr/>
              <p:nvPr/>
            </p:nvSpPr>
            <p:spPr>
              <a:xfrm>
                <a:off x="8055864" y="3021713"/>
                <a:ext cx="128258" cy="178685"/>
              </a:xfrm>
              <a:custGeom>
                <a:rect b="b" l="l" r="r" t="t"/>
                <a:pathLst>
                  <a:path extrusionOk="0" h="284" w="201">
                    <a:moveTo>
                      <a:pt x="160" y="7"/>
                    </a:moveTo>
                    <a:lnTo>
                      <a:pt x="160" y="7"/>
                    </a:lnTo>
                    <a:lnTo>
                      <a:pt x="159" y="6"/>
                    </a:lnTo>
                    <a:cubicBezTo>
                      <a:pt x="152" y="2"/>
                      <a:pt x="143" y="0"/>
                      <a:pt x="135" y="0"/>
                    </a:cubicBezTo>
                    <a:cubicBezTo>
                      <a:pt x="134" y="0"/>
                      <a:pt x="134" y="0"/>
                      <a:pt x="134" y="0"/>
                    </a:cubicBezTo>
                    <a:lnTo>
                      <a:pt x="134" y="0"/>
                    </a:lnTo>
                    <a:cubicBezTo>
                      <a:pt x="126" y="1"/>
                      <a:pt x="119" y="3"/>
                      <a:pt x="112" y="7"/>
                    </a:cubicBezTo>
                    <a:cubicBezTo>
                      <a:pt x="109" y="9"/>
                      <a:pt x="107" y="10"/>
                      <a:pt x="105" y="12"/>
                    </a:cubicBezTo>
                    <a:lnTo>
                      <a:pt x="105" y="12"/>
                    </a:lnTo>
                    <a:cubicBezTo>
                      <a:pt x="74" y="34"/>
                      <a:pt x="48" y="62"/>
                      <a:pt x="29" y="95"/>
                    </a:cubicBezTo>
                    <a:cubicBezTo>
                      <a:pt x="22" y="106"/>
                      <a:pt x="17" y="117"/>
                      <a:pt x="12" y="129"/>
                    </a:cubicBezTo>
                    <a:cubicBezTo>
                      <a:pt x="-1" y="162"/>
                      <a:pt x="-6" y="201"/>
                      <a:pt x="8" y="233"/>
                    </a:cubicBezTo>
                    <a:cubicBezTo>
                      <a:pt x="26" y="272"/>
                      <a:pt x="74" y="294"/>
                      <a:pt x="114" y="279"/>
                    </a:cubicBezTo>
                    <a:lnTo>
                      <a:pt x="114" y="279"/>
                    </a:lnTo>
                    <a:cubicBezTo>
                      <a:pt x="116" y="277"/>
                      <a:pt x="119" y="276"/>
                      <a:pt x="122" y="274"/>
                    </a:cubicBezTo>
                    <a:cubicBezTo>
                      <a:pt x="137" y="265"/>
                      <a:pt x="150" y="253"/>
                      <a:pt x="159" y="237"/>
                    </a:cubicBezTo>
                    <a:cubicBezTo>
                      <a:pt x="162" y="232"/>
                      <a:pt x="164" y="227"/>
                      <a:pt x="166" y="221"/>
                    </a:cubicBezTo>
                    <a:cubicBezTo>
                      <a:pt x="191" y="161"/>
                      <a:pt x="234" y="48"/>
                      <a:pt x="160" y="7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368" name="Google Shape;368;p31"/>
          <p:cNvGrpSpPr/>
          <p:nvPr/>
        </p:nvGrpSpPr>
        <p:grpSpPr>
          <a:xfrm>
            <a:off x="6821424" y="0"/>
            <a:ext cx="0" cy="5143500"/>
            <a:chOff x="6091244" y="0"/>
            <a:chExt cx="0" cy="5143500"/>
          </a:xfrm>
        </p:grpSpPr>
        <p:cxnSp>
          <p:nvCxnSpPr>
            <p:cNvPr id="369" name="Google Shape;369;p31"/>
            <p:cNvCxnSpPr/>
            <p:nvPr/>
          </p:nvCxnSpPr>
          <p:spPr>
            <a:xfrm>
              <a:off x="6091244" y="3771900"/>
              <a:ext cx="0" cy="1371600"/>
            </a:xfrm>
            <a:prstGeom prst="straightConnector1">
              <a:avLst/>
            </a:prstGeom>
            <a:noFill/>
            <a:ln cap="rnd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70" name="Google Shape;370;p31"/>
            <p:cNvCxnSpPr/>
            <p:nvPr/>
          </p:nvCxnSpPr>
          <p:spPr>
            <a:xfrm>
              <a:off x="6091244" y="0"/>
              <a:ext cx="0" cy="1371600"/>
            </a:xfrm>
            <a:prstGeom prst="straightConnector1">
              <a:avLst/>
            </a:prstGeom>
            <a:noFill/>
            <a:ln cap="rnd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371" name="Google Shape;371;p31"/>
          <p:cNvSpPr txBox="1"/>
          <p:nvPr>
            <p:ph idx="13" type="subTitle"/>
          </p:nvPr>
        </p:nvSpPr>
        <p:spPr>
          <a:xfrm>
            <a:off x="3807949" y="2521253"/>
            <a:ext cx="3013500" cy="106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1400">
                <a:solidFill>
                  <a:srgbClr val="000000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Optimization:</a:t>
            </a:r>
            <a:r>
              <a:rPr lang="en" sz="1400">
                <a:solidFill>
                  <a:srgbClr val="000000"/>
                </a:solidFill>
              </a:rPr>
              <a:t> Reduced the number of questions while maintaining high accuracy</a:t>
            </a:r>
            <a:endParaRPr sz="1400"/>
          </a:p>
        </p:txBody>
      </p:sp>
      <p:sp>
        <p:nvSpPr>
          <p:cNvPr id="372" name="Google Shape;372;p31"/>
          <p:cNvSpPr txBox="1"/>
          <p:nvPr>
            <p:ph idx="8" type="subTitle"/>
          </p:nvPr>
        </p:nvSpPr>
        <p:spPr>
          <a:xfrm>
            <a:off x="3672272" y="1181400"/>
            <a:ext cx="2376000" cy="124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1400">
                <a:solidFill>
                  <a:srgbClr val="000000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Feature Selection: </a:t>
            </a:r>
            <a:r>
              <a:rPr lang="en" sz="1400">
                <a:solidFill>
                  <a:srgbClr val="000000"/>
                </a:solidFill>
              </a:rPr>
              <a:t>Identified the most important features(questions) to minimize redundancy</a:t>
            </a:r>
            <a:endParaRPr sz="14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32"/>
          <p:cNvSpPr txBox="1"/>
          <p:nvPr>
            <p:ph type="title"/>
          </p:nvPr>
        </p:nvSpPr>
        <p:spPr>
          <a:xfrm>
            <a:off x="3692725" y="375425"/>
            <a:ext cx="5313300" cy="260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Random Forest?</a:t>
            </a:r>
            <a:endParaRPr/>
          </a:p>
        </p:txBody>
      </p:sp>
      <p:sp>
        <p:nvSpPr>
          <p:cNvPr id="378" name="Google Shape;378;p32"/>
          <p:cNvSpPr txBox="1"/>
          <p:nvPr>
            <p:ph idx="1" type="subTitle"/>
          </p:nvPr>
        </p:nvSpPr>
        <p:spPr>
          <a:xfrm>
            <a:off x="3745750" y="2984224"/>
            <a:ext cx="5185800" cy="198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Random Forest is a powerful ensemble learning method that combines multiple decision trees to improve accuracy and robustness. It is well-suited for classification tasks, especially when dealing with high-dimensional data like personality survey responses.</a:t>
            </a:r>
            <a:endParaRPr sz="1800"/>
          </a:p>
        </p:txBody>
      </p:sp>
      <p:grpSp>
        <p:nvGrpSpPr>
          <p:cNvPr id="379" name="Google Shape;379;p32"/>
          <p:cNvGrpSpPr/>
          <p:nvPr/>
        </p:nvGrpSpPr>
        <p:grpSpPr>
          <a:xfrm>
            <a:off x="0" y="182875"/>
            <a:ext cx="4388740" cy="4782316"/>
            <a:chOff x="0" y="182875"/>
            <a:chExt cx="4388740" cy="4782316"/>
          </a:xfrm>
        </p:grpSpPr>
        <p:pic>
          <p:nvPicPr>
            <p:cNvPr id="380" name="Google Shape;380;p32"/>
            <p:cNvPicPr preferRelativeResize="0"/>
            <p:nvPr/>
          </p:nvPicPr>
          <p:blipFill rotWithShape="1">
            <a:blip r:embed="rId3">
              <a:alphaModFix/>
            </a:blip>
            <a:srcRect b="0" l="11870" r="0" t="0"/>
            <a:stretch/>
          </p:blipFill>
          <p:spPr>
            <a:xfrm>
              <a:off x="0" y="182875"/>
              <a:ext cx="2683451" cy="30448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1" name="Google Shape;381;p3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343664" y="1920240"/>
              <a:ext cx="3045076" cy="30449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2" name="Google Shape;382;p3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283575" y="1201669"/>
              <a:ext cx="1522477" cy="152247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83" name="Google Shape;383;p32"/>
          <p:cNvGrpSpPr/>
          <p:nvPr/>
        </p:nvGrpSpPr>
        <p:grpSpPr>
          <a:xfrm>
            <a:off x="182880" y="539499"/>
            <a:ext cx="3894245" cy="4060676"/>
            <a:chOff x="182880" y="539499"/>
            <a:chExt cx="3894245" cy="4060676"/>
          </a:xfrm>
        </p:grpSpPr>
        <p:sp>
          <p:nvSpPr>
            <p:cNvPr id="384" name="Google Shape;384;p32"/>
            <p:cNvSpPr/>
            <p:nvPr/>
          </p:nvSpPr>
          <p:spPr>
            <a:xfrm>
              <a:off x="1005840" y="539499"/>
              <a:ext cx="1828800" cy="1828800"/>
            </a:xfrm>
            <a:custGeom>
              <a:rect b="b" l="l" r="r" t="t"/>
              <a:pathLst>
                <a:path extrusionOk="0" h="1742" w="1742">
                  <a:moveTo>
                    <a:pt x="1683" y="897"/>
                  </a:moveTo>
                  <a:cubicBezTo>
                    <a:pt x="1659" y="891"/>
                    <a:pt x="1634" y="885"/>
                    <a:pt x="1609" y="880"/>
                  </a:cubicBezTo>
                  <a:lnTo>
                    <a:pt x="1609" y="880"/>
                  </a:lnTo>
                  <a:cubicBezTo>
                    <a:pt x="1639" y="871"/>
                    <a:pt x="1669" y="861"/>
                    <a:pt x="1698" y="849"/>
                  </a:cubicBezTo>
                  <a:cubicBezTo>
                    <a:pt x="1718" y="840"/>
                    <a:pt x="1741" y="826"/>
                    <a:pt x="1742" y="805"/>
                  </a:cubicBezTo>
                  <a:cubicBezTo>
                    <a:pt x="1743" y="783"/>
                    <a:pt x="1719" y="767"/>
                    <a:pt x="1697" y="761"/>
                  </a:cubicBezTo>
                  <a:cubicBezTo>
                    <a:pt x="1657" y="749"/>
                    <a:pt x="1615" y="751"/>
                    <a:pt x="1573" y="754"/>
                  </a:cubicBezTo>
                  <a:cubicBezTo>
                    <a:pt x="1450" y="762"/>
                    <a:pt x="1328" y="775"/>
                    <a:pt x="1206" y="794"/>
                  </a:cubicBezTo>
                  <a:lnTo>
                    <a:pt x="1206" y="790"/>
                  </a:lnTo>
                  <a:cubicBezTo>
                    <a:pt x="1281" y="773"/>
                    <a:pt x="1359" y="764"/>
                    <a:pt x="1434" y="748"/>
                  </a:cubicBezTo>
                  <a:cubicBezTo>
                    <a:pt x="1522" y="729"/>
                    <a:pt x="1609" y="698"/>
                    <a:pt x="1674" y="637"/>
                  </a:cubicBezTo>
                  <a:cubicBezTo>
                    <a:pt x="1686" y="626"/>
                    <a:pt x="1698" y="612"/>
                    <a:pt x="1696" y="597"/>
                  </a:cubicBezTo>
                  <a:cubicBezTo>
                    <a:pt x="1692" y="568"/>
                    <a:pt x="1653" y="564"/>
                    <a:pt x="1625" y="568"/>
                  </a:cubicBezTo>
                  <a:lnTo>
                    <a:pt x="1613" y="570"/>
                  </a:lnTo>
                  <a:cubicBezTo>
                    <a:pt x="1620" y="564"/>
                    <a:pt x="1627" y="558"/>
                    <a:pt x="1634" y="551"/>
                  </a:cubicBezTo>
                  <a:cubicBezTo>
                    <a:pt x="1650" y="536"/>
                    <a:pt x="1666" y="514"/>
                    <a:pt x="1659" y="494"/>
                  </a:cubicBezTo>
                  <a:cubicBezTo>
                    <a:pt x="1652" y="473"/>
                    <a:pt x="1624" y="467"/>
                    <a:pt x="1601" y="469"/>
                  </a:cubicBezTo>
                  <a:cubicBezTo>
                    <a:pt x="1560" y="473"/>
                    <a:pt x="1521" y="490"/>
                    <a:pt x="1483" y="507"/>
                  </a:cubicBezTo>
                  <a:cubicBezTo>
                    <a:pt x="1375" y="558"/>
                    <a:pt x="1269" y="612"/>
                    <a:pt x="1166" y="672"/>
                  </a:cubicBezTo>
                  <a:cubicBezTo>
                    <a:pt x="1165" y="670"/>
                    <a:pt x="1164" y="669"/>
                    <a:pt x="1163" y="668"/>
                  </a:cubicBezTo>
                  <a:cubicBezTo>
                    <a:pt x="1224" y="627"/>
                    <a:pt x="1290" y="593"/>
                    <a:pt x="1352" y="552"/>
                  </a:cubicBezTo>
                  <a:cubicBezTo>
                    <a:pt x="1426" y="503"/>
                    <a:pt x="1497" y="443"/>
                    <a:pt x="1535" y="362"/>
                  </a:cubicBezTo>
                  <a:cubicBezTo>
                    <a:pt x="1542" y="348"/>
                    <a:pt x="1548" y="331"/>
                    <a:pt x="1540" y="317"/>
                  </a:cubicBezTo>
                  <a:cubicBezTo>
                    <a:pt x="1527" y="292"/>
                    <a:pt x="1489" y="302"/>
                    <a:pt x="1464" y="316"/>
                  </a:cubicBezTo>
                  <a:cubicBezTo>
                    <a:pt x="1442" y="328"/>
                    <a:pt x="1420" y="342"/>
                    <a:pt x="1399" y="355"/>
                  </a:cubicBezTo>
                  <a:lnTo>
                    <a:pt x="1399" y="355"/>
                  </a:lnTo>
                  <a:cubicBezTo>
                    <a:pt x="1414" y="328"/>
                    <a:pt x="1428" y="300"/>
                    <a:pt x="1440" y="271"/>
                  </a:cubicBezTo>
                  <a:cubicBezTo>
                    <a:pt x="1449" y="250"/>
                    <a:pt x="1455" y="224"/>
                    <a:pt x="1440" y="208"/>
                  </a:cubicBezTo>
                  <a:cubicBezTo>
                    <a:pt x="1425" y="192"/>
                    <a:pt x="1396" y="198"/>
                    <a:pt x="1377" y="208"/>
                  </a:cubicBezTo>
                  <a:cubicBezTo>
                    <a:pt x="1340" y="228"/>
                    <a:pt x="1312" y="260"/>
                    <a:pt x="1284" y="291"/>
                  </a:cubicBezTo>
                  <a:cubicBezTo>
                    <a:pt x="1204" y="382"/>
                    <a:pt x="1128" y="476"/>
                    <a:pt x="1057" y="574"/>
                  </a:cubicBezTo>
                  <a:lnTo>
                    <a:pt x="1053" y="572"/>
                  </a:lnTo>
                  <a:cubicBezTo>
                    <a:pt x="1094" y="508"/>
                    <a:pt x="1141" y="449"/>
                    <a:pt x="1182" y="385"/>
                  </a:cubicBezTo>
                  <a:cubicBezTo>
                    <a:pt x="1230" y="310"/>
                    <a:pt x="1270" y="226"/>
                    <a:pt x="1273" y="137"/>
                  </a:cubicBezTo>
                  <a:cubicBezTo>
                    <a:pt x="1274" y="121"/>
                    <a:pt x="1272" y="103"/>
                    <a:pt x="1260" y="94"/>
                  </a:cubicBezTo>
                  <a:cubicBezTo>
                    <a:pt x="1237" y="76"/>
                    <a:pt x="1206" y="101"/>
                    <a:pt x="1189" y="124"/>
                  </a:cubicBezTo>
                  <a:lnTo>
                    <a:pt x="1183" y="133"/>
                  </a:lnTo>
                  <a:cubicBezTo>
                    <a:pt x="1183" y="124"/>
                    <a:pt x="1184" y="115"/>
                    <a:pt x="1184" y="105"/>
                  </a:cubicBezTo>
                  <a:cubicBezTo>
                    <a:pt x="1184" y="83"/>
                    <a:pt x="1180" y="57"/>
                    <a:pt x="1161" y="47"/>
                  </a:cubicBezTo>
                  <a:cubicBezTo>
                    <a:pt x="1141" y="37"/>
                    <a:pt x="1117" y="53"/>
                    <a:pt x="1103" y="70"/>
                  </a:cubicBezTo>
                  <a:cubicBezTo>
                    <a:pt x="1076" y="102"/>
                    <a:pt x="1060" y="142"/>
                    <a:pt x="1046" y="181"/>
                  </a:cubicBezTo>
                  <a:cubicBezTo>
                    <a:pt x="1004" y="297"/>
                    <a:pt x="966" y="415"/>
                    <a:pt x="934" y="535"/>
                  </a:cubicBezTo>
                  <a:lnTo>
                    <a:pt x="931" y="535"/>
                  </a:lnTo>
                  <a:cubicBezTo>
                    <a:pt x="946" y="458"/>
                    <a:pt x="969" y="382"/>
                    <a:pt x="985" y="306"/>
                  </a:cubicBezTo>
                  <a:cubicBezTo>
                    <a:pt x="1003" y="218"/>
                    <a:pt x="1010" y="125"/>
                    <a:pt x="980" y="41"/>
                  </a:cubicBezTo>
                  <a:cubicBezTo>
                    <a:pt x="975" y="26"/>
                    <a:pt x="967" y="10"/>
                    <a:pt x="952" y="5"/>
                  </a:cubicBezTo>
                  <a:cubicBezTo>
                    <a:pt x="925" y="-3"/>
                    <a:pt x="905" y="32"/>
                    <a:pt x="897" y="59"/>
                  </a:cubicBezTo>
                  <a:cubicBezTo>
                    <a:pt x="891" y="83"/>
                    <a:pt x="885" y="108"/>
                    <a:pt x="880" y="132"/>
                  </a:cubicBezTo>
                  <a:lnTo>
                    <a:pt x="880" y="132"/>
                  </a:lnTo>
                  <a:cubicBezTo>
                    <a:pt x="871" y="102"/>
                    <a:pt x="861" y="73"/>
                    <a:pt x="849" y="44"/>
                  </a:cubicBezTo>
                  <a:cubicBezTo>
                    <a:pt x="840" y="23"/>
                    <a:pt x="827" y="1"/>
                    <a:pt x="805" y="0"/>
                  </a:cubicBezTo>
                  <a:cubicBezTo>
                    <a:pt x="783" y="-1"/>
                    <a:pt x="767" y="23"/>
                    <a:pt x="760" y="45"/>
                  </a:cubicBezTo>
                  <a:cubicBezTo>
                    <a:pt x="749" y="84"/>
                    <a:pt x="751" y="127"/>
                    <a:pt x="753" y="169"/>
                  </a:cubicBezTo>
                  <a:cubicBezTo>
                    <a:pt x="761" y="289"/>
                    <a:pt x="774" y="409"/>
                    <a:pt x="792" y="528"/>
                  </a:cubicBezTo>
                  <a:lnTo>
                    <a:pt x="788" y="528"/>
                  </a:lnTo>
                  <a:cubicBezTo>
                    <a:pt x="772" y="455"/>
                    <a:pt x="764" y="380"/>
                    <a:pt x="748" y="307"/>
                  </a:cubicBezTo>
                  <a:cubicBezTo>
                    <a:pt x="729" y="219"/>
                    <a:pt x="697" y="132"/>
                    <a:pt x="636" y="67"/>
                  </a:cubicBezTo>
                  <a:cubicBezTo>
                    <a:pt x="626" y="55"/>
                    <a:pt x="612" y="43"/>
                    <a:pt x="596" y="45"/>
                  </a:cubicBezTo>
                  <a:cubicBezTo>
                    <a:pt x="568" y="49"/>
                    <a:pt x="563" y="88"/>
                    <a:pt x="567" y="116"/>
                  </a:cubicBezTo>
                  <a:cubicBezTo>
                    <a:pt x="568" y="120"/>
                    <a:pt x="569" y="124"/>
                    <a:pt x="569" y="128"/>
                  </a:cubicBezTo>
                  <a:cubicBezTo>
                    <a:pt x="563" y="121"/>
                    <a:pt x="557" y="114"/>
                    <a:pt x="550" y="107"/>
                  </a:cubicBezTo>
                  <a:cubicBezTo>
                    <a:pt x="535" y="91"/>
                    <a:pt x="514" y="75"/>
                    <a:pt x="494" y="82"/>
                  </a:cubicBezTo>
                  <a:cubicBezTo>
                    <a:pt x="473" y="89"/>
                    <a:pt x="466" y="117"/>
                    <a:pt x="468" y="140"/>
                  </a:cubicBezTo>
                  <a:cubicBezTo>
                    <a:pt x="472" y="181"/>
                    <a:pt x="489" y="220"/>
                    <a:pt x="507" y="258"/>
                  </a:cubicBezTo>
                  <a:cubicBezTo>
                    <a:pt x="555" y="362"/>
                    <a:pt x="607" y="463"/>
                    <a:pt x="663" y="562"/>
                  </a:cubicBezTo>
                  <a:lnTo>
                    <a:pt x="659" y="565"/>
                  </a:lnTo>
                  <a:cubicBezTo>
                    <a:pt x="622" y="507"/>
                    <a:pt x="589" y="447"/>
                    <a:pt x="552" y="389"/>
                  </a:cubicBezTo>
                  <a:cubicBezTo>
                    <a:pt x="503" y="315"/>
                    <a:pt x="442" y="245"/>
                    <a:pt x="362" y="206"/>
                  </a:cubicBezTo>
                  <a:cubicBezTo>
                    <a:pt x="347" y="199"/>
                    <a:pt x="330" y="193"/>
                    <a:pt x="316" y="201"/>
                  </a:cubicBezTo>
                  <a:cubicBezTo>
                    <a:pt x="291" y="214"/>
                    <a:pt x="301" y="252"/>
                    <a:pt x="315" y="277"/>
                  </a:cubicBezTo>
                  <a:cubicBezTo>
                    <a:pt x="328" y="299"/>
                    <a:pt x="341" y="321"/>
                    <a:pt x="355" y="342"/>
                  </a:cubicBezTo>
                  <a:lnTo>
                    <a:pt x="355" y="342"/>
                  </a:lnTo>
                  <a:cubicBezTo>
                    <a:pt x="327" y="327"/>
                    <a:pt x="299" y="313"/>
                    <a:pt x="270" y="301"/>
                  </a:cubicBezTo>
                  <a:cubicBezTo>
                    <a:pt x="250" y="292"/>
                    <a:pt x="224" y="286"/>
                    <a:pt x="208" y="301"/>
                  </a:cubicBezTo>
                  <a:cubicBezTo>
                    <a:pt x="192" y="316"/>
                    <a:pt x="197" y="345"/>
                    <a:pt x="208" y="364"/>
                  </a:cubicBezTo>
                  <a:cubicBezTo>
                    <a:pt x="228" y="401"/>
                    <a:pt x="259" y="430"/>
                    <a:pt x="291" y="457"/>
                  </a:cubicBezTo>
                  <a:cubicBezTo>
                    <a:pt x="377" y="533"/>
                    <a:pt x="466" y="604"/>
                    <a:pt x="558" y="673"/>
                  </a:cubicBezTo>
                  <a:cubicBezTo>
                    <a:pt x="557" y="674"/>
                    <a:pt x="556" y="676"/>
                    <a:pt x="555" y="677"/>
                  </a:cubicBezTo>
                  <a:cubicBezTo>
                    <a:pt x="498" y="639"/>
                    <a:pt x="443" y="597"/>
                    <a:pt x="385" y="559"/>
                  </a:cubicBezTo>
                  <a:cubicBezTo>
                    <a:pt x="310" y="511"/>
                    <a:pt x="226" y="471"/>
                    <a:pt x="137" y="468"/>
                  </a:cubicBezTo>
                  <a:cubicBezTo>
                    <a:pt x="121" y="467"/>
                    <a:pt x="103" y="469"/>
                    <a:pt x="93" y="481"/>
                  </a:cubicBezTo>
                  <a:cubicBezTo>
                    <a:pt x="76" y="504"/>
                    <a:pt x="100" y="535"/>
                    <a:pt x="123" y="552"/>
                  </a:cubicBezTo>
                  <a:lnTo>
                    <a:pt x="133" y="559"/>
                  </a:lnTo>
                  <a:cubicBezTo>
                    <a:pt x="123" y="559"/>
                    <a:pt x="114" y="557"/>
                    <a:pt x="105" y="557"/>
                  </a:cubicBezTo>
                  <a:cubicBezTo>
                    <a:pt x="83" y="557"/>
                    <a:pt x="56" y="560"/>
                    <a:pt x="47" y="580"/>
                  </a:cubicBezTo>
                  <a:cubicBezTo>
                    <a:pt x="37" y="599"/>
                    <a:pt x="52" y="624"/>
                    <a:pt x="70" y="639"/>
                  </a:cubicBezTo>
                  <a:cubicBezTo>
                    <a:pt x="101" y="665"/>
                    <a:pt x="141" y="681"/>
                    <a:pt x="180" y="695"/>
                  </a:cubicBezTo>
                  <a:cubicBezTo>
                    <a:pt x="295" y="737"/>
                    <a:pt x="412" y="774"/>
                    <a:pt x="531" y="806"/>
                  </a:cubicBezTo>
                  <a:cubicBezTo>
                    <a:pt x="531" y="807"/>
                    <a:pt x="531" y="808"/>
                    <a:pt x="531" y="809"/>
                  </a:cubicBezTo>
                  <a:cubicBezTo>
                    <a:pt x="455" y="795"/>
                    <a:pt x="381" y="771"/>
                    <a:pt x="305" y="756"/>
                  </a:cubicBezTo>
                  <a:cubicBezTo>
                    <a:pt x="218" y="738"/>
                    <a:pt x="125" y="731"/>
                    <a:pt x="40" y="761"/>
                  </a:cubicBezTo>
                  <a:cubicBezTo>
                    <a:pt x="26" y="766"/>
                    <a:pt x="9" y="774"/>
                    <a:pt x="5" y="789"/>
                  </a:cubicBezTo>
                  <a:cubicBezTo>
                    <a:pt x="-4" y="816"/>
                    <a:pt x="31" y="836"/>
                    <a:pt x="58" y="844"/>
                  </a:cubicBezTo>
                  <a:cubicBezTo>
                    <a:pt x="82" y="850"/>
                    <a:pt x="107" y="856"/>
                    <a:pt x="132" y="861"/>
                  </a:cubicBezTo>
                  <a:lnTo>
                    <a:pt x="132" y="861"/>
                  </a:lnTo>
                  <a:cubicBezTo>
                    <a:pt x="102" y="870"/>
                    <a:pt x="73" y="880"/>
                    <a:pt x="44" y="892"/>
                  </a:cubicBezTo>
                  <a:cubicBezTo>
                    <a:pt x="24" y="901"/>
                    <a:pt x="0" y="914"/>
                    <a:pt x="0" y="936"/>
                  </a:cubicBezTo>
                  <a:cubicBezTo>
                    <a:pt x="-1" y="958"/>
                    <a:pt x="23" y="974"/>
                    <a:pt x="45" y="981"/>
                  </a:cubicBezTo>
                  <a:cubicBezTo>
                    <a:pt x="85" y="992"/>
                    <a:pt x="127" y="990"/>
                    <a:pt x="169" y="988"/>
                  </a:cubicBezTo>
                  <a:cubicBezTo>
                    <a:pt x="300" y="979"/>
                    <a:pt x="430" y="965"/>
                    <a:pt x="560" y="944"/>
                  </a:cubicBezTo>
                  <a:lnTo>
                    <a:pt x="560" y="944"/>
                  </a:lnTo>
                  <a:lnTo>
                    <a:pt x="560" y="945"/>
                  </a:lnTo>
                  <a:lnTo>
                    <a:pt x="560" y="945"/>
                  </a:lnTo>
                  <a:cubicBezTo>
                    <a:pt x="477" y="967"/>
                    <a:pt x="391" y="975"/>
                    <a:pt x="307" y="993"/>
                  </a:cubicBezTo>
                  <a:cubicBezTo>
                    <a:pt x="220" y="1012"/>
                    <a:pt x="132" y="1043"/>
                    <a:pt x="67" y="1104"/>
                  </a:cubicBezTo>
                  <a:cubicBezTo>
                    <a:pt x="55" y="1115"/>
                    <a:pt x="44" y="1129"/>
                    <a:pt x="46" y="1145"/>
                  </a:cubicBezTo>
                  <a:cubicBezTo>
                    <a:pt x="49" y="1173"/>
                    <a:pt x="89" y="1177"/>
                    <a:pt x="117" y="1173"/>
                  </a:cubicBezTo>
                  <a:lnTo>
                    <a:pt x="129" y="1171"/>
                  </a:lnTo>
                  <a:cubicBezTo>
                    <a:pt x="122" y="1177"/>
                    <a:pt x="114" y="1184"/>
                    <a:pt x="108" y="1190"/>
                  </a:cubicBezTo>
                  <a:cubicBezTo>
                    <a:pt x="92" y="1205"/>
                    <a:pt x="74" y="1226"/>
                    <a:pt x="82" y="1247"/>
                  </a:cubicBezTo>
                  <a:cubicBezTo>
                    <a:pt x="89" y="1268"/>
                    <a:pt x="118" y="1274"/>
                    <a:pt x="140" y="1272"/>
                  </a:cubicBezTo>
                  <a:cubicBezTo>
                    <a:pt x="182" y="1269"/>
                    <a:pt x="221" y="1251"/>
                    <a:pt x="259" y="1234"/>
                  </a:cubicBezTo>
                  <a:cubicBezTo>
                    <a:pt x="381" y="1177"/>
                    <a:pt x="500" y="1115"/>
                    <a:pt x="617" y="1046"/>
                  </a:cubicBezTo>
                  <a:cubicBezTo>
                    <a:pt x="545" y="1100"/>
                    <a:pt x="464" y="1140"/>
                    <a:pt x="390" y="1189"/>
                  </a:cubicBezTo>
                  <a:cubicBezTo>
                    <a:pt x="316" y="1238"/>
                    <a:pt x="245" y="1299"/>
                    <a:pt x="206" y="1379"/>
                  </a:cubicBezTo>
                  <a:cubicBezTo>
                    <a:pt x="199" y="1393"/>
                    <a:pt x="194" y="1411"/>
                    <a:pt x="201" y="1425"/>
                  </a:cubicBezTo>
                  <a:cubicBezTo>
                    <a:pt x="215" y="1450"/>
                    <a:pt x="253" y="1440"/>
                    <a:pt x="278" y="1426"/>
                  </a:cubicBezTo>
                  <a:cubicBezTo>
                    <a:pt x="300" y="1413"/>
                    <a:pt x="321" y="1399"/>
                    <a:pt x="342" y="1386"/>
                  </a:cubicBezTo>
                  <a:lnTo>
                    <a:pt x="342" y="1386"/>
                  </a:lnTo>
                  <a:cubicBezTo>
                    <a:pt x="327" y="1414"/>
                    <a:pt x="314" y="1442"/>
                    <a:pt x="302" y="1471"/>
                  </a:cubicBezTo>
                  <a:cubicBezTo>
                    <a:pt x="293" y="1491"/>
                    <a:pt x="286" y="1517"/>
                    <a:pt x="302" y="1533"/>
                  </a:cubicBezTo>
                  <a:cubicBezTo>
                    <a:pt x="317" y="1549"/>
                    <a:pt x="345" y="1544"/>
                    <a:pt x="365" y="1533"/>
                  </a:cubicBezTo>
                  <a:cubicBezTo>
                    <a:pt x="401" y="1513"/>
                    <a:pt x="430" y="1481"/>
                    <a:pt x="458" y="1450"/>
                  </a:cubicBezTo>
                  <a:cubicBezTo>
                    <a:pt x="547" y="1349"/>
                    <a:pt x="630" y="1244"/>
                    <a:pt x="710" y="1134"/>
                  </a:cubicBezTo>
                  <a:cubicBezTo>
                    <a:pt x="665" y="1212"/>
                    <a:pt x="608" y="1281"/>
                    <a:pt x="560" y="1356"/>
                  </a:cubicBezTo>
                  <a:cubicBezTo>
                    <a:pt x="511" y="1431"/>
                    <a:pt x="471" y="1515"/>
                    <a:pt x="468" y="1604"/>
                  </a:cubicBezTo>
                  <a:cubicBezTo>
                    <a:pt x="467" y="1620"/>
                    <a:pt x="469" y="1638"/>
                    <a:pt x="481" y="1648"/>
                  </a:cubicBezTo>
                  <a:cubicBezTo>
                    <a:pt x="504" y="1665"/>
                    <a:pt x="535" y="1641"/>
                    <a:pt x="552" y="1618"/>
                  </a:cubicBezTo>
                  <a:cubicBezTo>
                    <a:pt x="554" y="1615"/>
                    <a:pt x="556" y="1611"/>
                    <a:pt x="559" y="1608"/>
                  </a:cubicBezTo>
                  <a:cubicBezTo>
                    <a:pt x="558" y="1617"/>
                    <a:pt x="558" y="1627"/>
                    <a:pt x="557" y="1636"/>
                  </a:cubicBezTo>
                  <a:cubicBezTo>
                    <a:pt x="557" y="1658"/>
                    <a:pt x="560" y="1684"/>
                    <a:pt x="580" y="1694"/>
                  </a:cubicBezTo>
                  <a:cubicBezTo>
                    <a:pt x="600" y="1703"/>
                    <a:pt x="624" y="1689"/>
                    <a:pt x="639" y="1671"/>
                  </a:cubicBezTo>
                  <a:cubicBezTo>
                    <a:pt x="665" y="1639"/>
                    <a:pt x="681" y="1600"/>
                    <a:pt x="695" y="1560"/>
                  </a:cubicBezTo>
                  <a:cubicBezTo>
                    <a:pt x="741" y="1434"/>
                    <a:pt x="781" y="1305"/>
                    <a:pt x="816" y="1175"/>
                  </a:cubicBezTo>
                  <a:cubicBezTo>
                    <a:pt x="802" y="1263"/>
                    <a:pt x="774" y="1348"/>
                    <a:pt x="756" y="1436"/>
                  </a:cubicBezTo>
                  <a:cubicBezTo>
                    <a:pt x="738" y="1523"/>
                    <a:pt x="731" y="1616"/>
                    <a:pt x="761" y="1700"/>
                  </a:cubicBezTo>
                  <a:cubicBezTo>
                    <a:pt x="766" y="1715"/>
                    <a:pt x="774" y="1731"/>
                    <a:pt x="789" y="1736"/>
                  </a:cubicBezTo>
                  <a:cubicBezTo>
                    <a:pt x="817" y="1744"/>
                    <a:pt x="836" y="1710"/>
                    <a:pt x="844" y="1683"/>
                  </a:cubicBezTo>
                  <a:cubicBezTo>
                    <a:pt x="851" y="1658"/>
                    <a:pt x="856" y="1634"/>
                    <a:pt x="861" y="1609"/>
                  </a:cubicBezTo>
                  <a:lnTo>
                    <a:pt x="861" y="1609"/>
                  </a:lnTo>
                  <a:cubicBezTo>
                    <a:pt x="870" y="1639"/>
                    <a:pt x="880" y="1669"/>
                    <a:pt x="892" y="1698"/>
                  </a:cubicBezTo>
                  <a:cubicBezTo>
                    <a:pt x="901" y="1718"/>
                    <a:pt x="914" y="1741"/>
                    <a:pt x="936" y="1742"/>
                  </a:cubicBezTo>
                  <a:cubicBezTo>
                    <a:pt x="958" y="1742"/>
                    <a:pt x="974" y="1719"/>
                    <a:pt x="981" y="1697"/>
                  </a:cubicBezTo>
                  <a:cubicBezTo>
                    <a:pt x="992" y="1657"/>
                    <a:pt x="990" y="1614"/>
                    <a:pt x="988" y="1573"/>
                  </a:cubicBezTo>
                  <a:cubicBezTo>
                    <a:pt x="979" y="1442"/>
                    <a:pt x="965" y="1311"/>
                    <a:pt x="944" y="1181"/>
                  </a:cubicBezTo>
                  <a:lnTo>
                    <a:pt x="945" y="1181"/>
                  </a:lnTo>
                  <a:cubicBezTo>
                    <a:pt x="967" y="1264"/>
                    <a:pt x="975" y="1350"/>
                    <a:pt x="993" y="1434"/>
                  </a:cubicBezTo>
                  <a:cubicBezTo>
                    <a:pt x="1012" y="1521"/>
                    <a:pt x="1043" y="1609"/>
                    <a:pt x="1104" y="1674"/>
                  </a:cubicBezTo>
                  <a:cubicBezTo>
                    <a:pt x="1115" y="1686"/>
                    <a:pt x="1129" y="1697"/>
                    <a:pt x="1145" y="1695"/>
                  </a:cubicBezTo>
                  <a:cubicBezTo>
                    <a:pt x="1173" y="1692"/>
                    <a:pt x="1177" y="1653"/>
                    <a:pt x="1173" y="1624"/>
                  </a:cubicBezTo>
                  <a:cubicBezTo>
                    <a:pt x="1173" y="1620"/>
                    <a:pt x="1172" y="1616"/>
                    <a:pt x="1171" y="1613"/>
                  </a:cubicBezTo>
                  <a:cubicBezTo>
                    <a:pt x="1178" y="1619"/>
                    <a:pt x="1184" y="1627"/>
                    <a:pt x="1190" y="1633"/>
                  </a:cubicBezTo>
                  <a:cubicBezTo>
                    <a:pt x="1205" y="1649"/>
                    <a:pt x="1226" y="1666"/>
                    <a:pt x="1247" y="1659"/>
                  </a:cubicBezTo>
                  <a:cubicBezTo>
                    <a:pt x="1268" y="1651"/>
                    <a:pt x="1274" y="1624"/>
                    <a:pt x="1272" y="1601"/>
                  </a:cubicBezTo>
                  <a:cubicBezTo>
                    <a:pt x="1269" y="1559"/>
                    <a:pt x="1252" y="1520"/>
                    <a:pt x="1234" y="1482"/>
                  </a:cubicBezTo>
                  <a:cubicBezTo>
                    <a:pt x="1180" y="1367"/>
                    <a:pt x="1122" y="1255"/>
                    <a:pt x="1058" y="1145"/>
                  </a:cubicBezTo>
                  <a:lnTo>
                    <a:pt x="1060" y="1143"/>
                  </a:lnTo>
                  <a:cubicBezTo>
                    <a:pt x="1107" y="1210"/>
                    <a:pt x="1144" y="1283"/>
                    <a:pt x="1189" y="1351"/>
                  </a:cubicBezTo>
                  <a:cubicBezTo>
                    <a:pt x="1238" y="1426"/>
                    <a:pt x="1299" y="1496"/>
                    <a:pt x="1379" y="1535"/>
                  </a:cubicBezTo>
                  <a:cubicBezTo>
                    <a:pt x="1393" y="1542"/>
                    <a:pt x="1411" y="1547"/>
                    <a:pt x="1425" y="1540"/>
                  </a:cubicBezTo>
                  <a:cubicBezTo>
                    <a:pt x="1450" y="1526"/>
                    <a:pt x="1440" y="1488"/>
                    <a:pt x="1426" y="1463"/>
                  </a:cubicBezTo>
                  <a:cubicBezTo>
                    <a:pt x="1413" y="1442"/>
                    <a:pt x="1399" y="1420"/>
                    <a:pt x="1386" y="1399"/>
                  </a:cubicBezTo>
                  <a:lnTo>
                    <a:pt x="1386" y="1399"/>
                  </a:lnTo>
                  <a:cubicBezTo>
                    <a:pt x="1414" y="1414"/>
                    <a:pt x="1442" y="1428"/>
                    <a:pt x="1471" y="1439"/>
                  </a:cubicBezTo>
                  <a:cubicBezTo>
                    <a:pt x="1491" y="1448"/>
                    <a:pt x="1517" y="1454"/>
                    <a:pt x="1533" y="1439"/>
                  </a:cubicBezTo>
                  <a:cubicBezTo>
                    <a:pt x="1549" y="1423"/>
                    <a:pt x="1544" y="1396"/>
                    <a:pt x="1533" y="1376"/>
                  </a:cubicBezTo>
                  <a:cubicBezTo>
                    <a:pt x="1513" y="1340"/>
                    <a:pt x="1482" y="1311"/>
                    <a:pt x="1450" y="1283"/>
                  </a:cubicBezTo>
                  <a:cubicBezTo>
                    <a:pt x="1356" y="1201"/>
                    <a:pt x="1259" y="1123"/>
                    <a:pt x="1158" y="1049"/>
                  </a:cubicBezTo>
                  <a:lnTo>
                    <a:pt x="1159" y="1046"/>
                  </a:lnTo>
                  <a:cubicBezTo>
                    <a:pt x="1227" y="1088"/>
                    <a:pt x="1289" y="1138"/>
                    <a:pt x="1356" y="1182"/>
                  </a:cubicBezTo>
                  <a:cubicBezTo>
                    <a:pt x="1431" y="1230"/>
                    <a:pt x="1515" y="1270"/>
                    <a:pt x="1604" y="1273"/>
                  </a:cubicBezTo>
                  <a:cubicBezTo>
                    <a:pt x="1620" y="1273"/>
                    <a:pt x="1638" y="1272"/>
                    <a:pt x="1648" y="1259"/>
                  </a:cubicBezTo>
                  <a:cubicBezTo>
                    <a:pt x="1665" y="1237"/>
                    <a:pt x="1641" y="1206"/>
                    <a:pt x="1618" y="1189"/>
                  </a:cubicBezTo>
                  <a:lnTo>
                    <a:pt x="1608" y="1182"/>
                  </a:lnTo>
                  <a:cubicBezTo>
                    <a:pt x="1617" y="1183"/>
                    <a:pt x="1627" y="1183"/>
                    <a:pt x="1636" y="1183"/>
                  </a:cubicBezTo>
                  <a:cubicBezTo>
                    <a:pt x="1658" y="1184"/>
                    <a:pt x="1684" y="1181"/>
                    <a:pt x="1694" y="1161"/>
                  </a:cubicBezTo>
                  <a:cubicBezTo>
                    <a:pt x="1703" y="1141"/>
                    <a:pt x="1689" y="1117"/>
                    <a:pt x="1671" y="1102"/>
                  </a:cubicBezTo>
                  <a:cubicBezTo>
                    <a:pt x="1639" y="1075"/>
                    <a:pt x="1600" y="1060"/>
                    <a:pt x="1561" y="1046"/>
                  </a:cubicBezTo>
                  <a:cubicBezTo>
                    <a:pt x="1443" y="1003"/>
                    <a:pt x="1324" y="965"/>
                    <a:pt x="1204" y="933"/>
                  </a:cubicBezTo>
                  <a:cubicBezTo>
                    <a:pt x="1204" y="932"/>
                    <a:pt x="1204" y="931"/>
                    <a:pt x="1204" y="930"/>
                  </a:cubicBezTo>
                  <a:cubicBezTo>
                    <a:pt x="1282" y="944"/>
                    <a:pt x="1358" y="969"/>
                    <a:pt x="1436" y="985"/>
                  </a:cubicBezTo>
                  <a:cubicBezTo>
                    <a:pt x="1523" y="1003"/>
                    <a:pt x="1616" y="1009"/>
                    <a:pt x="1700" y="980"/>
                  </a:cubicBezTo>
                  <a:cubicBezTo>
                    <a:pt x="1715" y="975"/>
                    <a:pt x="1731" y="967"/>
                    <a:pt x="1736" y="952"/>
                  </a:cubicBezTo>
                  <a:cubicBezTo>
                    <a:pt x="1745" y="925"/>
                    <a:pt x="1710" y="905"/>
                    <a:pt x="1683" y="89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85" name="Google Shape;385;p32"/>
            <p:cNvGrpSpPr/>
            <p:nvPr/>
          </p:nvGrpSpPr>
          <p:grpSpPr>
            <a:xfrm>
              <a:off x="1216152" y="2771376"/>
              <a:ext cx="1828800" cy="1828799"/>
              <a:chOff x="713225" y="2771376"/>
              <a:chExt cx="1828800" cy="1828799"/>
            </a:xfrm>
          </p:grpSpPr>
          <p:sp>
            <p:nvSpPr>
              <p:cNvPr id="386" name="Google Shape;386;p32"/>
              <p:cNvSpPr/>
              <p:nvPr/>
            </p:nvSpPr>
            <p:spPr>
              <a:xfrm>
                <a:off x="1740417" y="2816057"/>
                <a:ext cx="429133" cy="680604"/>
              </a:xfrm>
              <a:custGeom>
                <a:rect b="b" l="l" r="r" t="t"/>
                <a:pathLst>
                  <a:path extrusionOk="0" h="655" w="409">
                    <a:moveTo>
                      <a:pt x="8" y="577"/>
                    </a:moveTo>
                    <a:cubicBezTo>
                      <a:pt x="6" y="588"/>
                      <a:pt x="4" y="599"/>
                      <a:pt x="2" y="610"/>
                    </a:cubicBezTo>
                    <a:cubicBezTo>
                      <a:pt x="-9" y="685"/>
                      <a:pt x="39" y="652"/>
                      <a:pt x="68" y="615"/>
                    </a:cubicBezTo>
                    <a:cubicBezTo>
                      <a:pt x="78" y="603"/>
                      <a:pt x="87" y="590"/>
                      <a:pt x="97" y="577"/>
                    </a:cubicBezTo>
                    <a:cubicBezTo>
                      <a:pt x="125" y="539"/>
                      <a:pt x="152" y="499"/>
                      <a:pt x="178" y="460"/>
                    </a:cubicBezTo>
                    <a:cubicBezTo>
                      <a:pt x="250" y="355"/>
                      <a:pt x="318" y="248"/>
                      <a:pt x="391" y="144"/>
                    </a:cubicBezTo>
                    <a:cubicBezTo>
                      <a:pt x="406" y="122"/>
                      <a:pt x="419" y="88"/>
                      <a:pt x="398" y="73"/>
                    </a:cubicBezTo>
                    <a:cubicBezTo>
                      <a:pt x="381" y="60"/>
                      <a:pt x="357" y="71"/>
                      <a:pt x="338" y="81"/>
                    </a:cubicBezTo>
                    <a:cubicBezTo>
                      <a:pt x="319" y="90"/>
                      <a:pt x="289" y="94"/>
                      <a:pt x="281" y="74"/>
                    </a:cubicBezTo>
                    <a:lnTo>
                      <a:pt x="281" y="74"/>
                    </a:lnTo>
                    <a:cubicBezTo>
                      <a:pt x="280" y="70"/>
                      <a:pt x="280" y="66"/>
                      <a:pt x="280" y="62"/>
                    </a:cubicBezTo>
                    <a:cubicBezTo>
                      <a:pt x="280" y="60"/>
                      <a:pt x="280" y="58"/>
                      <a:pt x="280" y="57"/>
                    </a:cubicBezTo>
                    <a:lnTo>
                      <a:pt x="283" y="4"/>
                    </a:lnTo>
                    <a:lnTo>
                      <a:pt x="283" y="4"/>
                    </a:lnTo>
                    <a:cubicBezTo>
                      <a:pt x="277" y="2"/>
                      <a:pt x="271" y="0"/>
                      <a:pt x="264" y="0"/>
                    </a:cubicBezTo>
                    <a:cubicBezTo>
                      <a:pt x="257" y="0"/>
                      <a:pt x="249" y="2"/>
                      <a:pt x="243" y="6"/>
                    </a:cubicBezTo>
                    <a:cubicBezTo>
                      <a:pt x="240" y="8"/>
                      <a:pt x="237" y="10"/>
                      <a:pt x="235" y="12"/>
                    </a:cubicBezTo>
                    <a:lnTo>
                      <a:pt x="235" y="12"/>
                    </a:lnTo>
                    <a:cubicBezTo>
                      <a:pt x="226" y="20"/>
                      <a:pt x="219" y="30"/>
                      <a:pt x="213" y="40"/>
                    </a:cubicBezTo>
                    <a:cubicBezTo>
                      <a:pt x="210" y="45"/>
                      <a:pt x="208" y="49"/>
                      <a:pt x="206" y="54"/>
                    </a:cubicBezTo>
                    <a:lnTo>
                      <a:pt x="206" y="54"/>
                    </a:lnTo>
                    <a:cubicBezTo>
                      <a:pt x="154" y="159"/>
                      <a:pt x="109" y="267"/>
                      <a:pt x="72" y="378"/>
                    </a:cubicBezTo>
                    <a:cubicBezTo>
                      <a:pt x="56" y="426"/>
                      <a:pt x="36" y="472"/>
                      <a:pt x="22" y="520"/>
                    </a:cubicBezTo>
                    <a:cubicBezTo>
                      <a:pt x="17" y="539"/>
                      <a:pt x="12" y="558"/>
                      <a:pt x="8" y="577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7" name="Google Shape;387;p32"/>
              <p:cNvSpPr/>
              <p:nvPr/>
            </p:nvSpPr>
            <p:spPr>
              <a:xfrm>
                <a:off x="1547359" y="2771376"/>
                <a:ext cx="240273" cy="743988"/>
              </a:xfrm>
              <a:custGeom>
                <a:rect b="b" l="l" r="r" t="t"/>
                <a:pathLst>
                  <a:path extrusionOk="0" h="716" w="229">
                    <a:moveTo>
                      <a:pt x="28" y="473"/>
                    </a:moveTo>
                    <a:cubicBezTo>
                      <a:pt x="32" y="522"/>
                      <a:pt x="36" y="571"/>
                      <a:pt x="40" y="620"/>
                    </a:cubicBezTo>
                    <a:lnTo>
                      <a:pt x="42" y="635"/>
                    </a:lnTo>
                    <a:cubicBezTo>
                      <a:pt x="44" y="659"/>
                      <a:pt x="41" y="739"/>
                      <a:pt x="89" y="710"/>
                    </a:cubicBezTo>
                    <a:cubicBezTo>
                      <a:pt x="104" y="701"/>
                      <a:pt x="111" y="683"/>
                      <a:pt x="117" y="666"/>
                    </a:cubicBezTo>
                    <a:cubicBezTo>
                      <a:pt x="122" y="651"/>
                      <a:pt x="127" y="635"/>
                      <a:pt x="132" y="620"/>
                    </a:cubicBezTo>
                    <a:lnTo>
                      <a:pt x="132" y="620"/>
                    </a:lnTo>
                    <a:cubicBezTo>
                      <a:pt x="188" y="446"/>
                      <a:pt x="220" y="265"/>
                      <a:pt x="229" y="82"/>
                    </a:cubicBezTo>
                    <a:cubicBezTo>
                      <a:pt x="229" y="65"/>
                      <a:pt x="228" y="44"/>
                      <a:pt x="213" y="36"/>
                    </a:cubicBezTo>
                    <a:cubicBezTo>
                      <a:pt x="191" y="24"/>
                      <a:pt x="169" y="51"/>
                      <a:pt x="145" y="57"/>
                    </a:cubicBezTo>
                    <a:cubicBezTo>
                      <a:pt x="110" y="65"/>
                      <a:pt x="80" y="31"/>
                      <a:pt x="61" y="0"/>
                    </a:cubicBezTo>
                    <a:cubicBezTo>
                      <a:pt x="32" y="9"/>
                      <a:pt x="12" y="36"/>
                      <a:pt x="5" y="65"/>
                    </a:cubicBezTo>
                    <a:cubicBezTo>
                      <a:pt x="-3" y="94"/>
                      <a:pt x="0" y="124"/>
                      <a:pt x="2" y="154"/>
                    </a:cubicBezTo>
                    <a:cubicBezTo>
                      <a:pt x="11" y="260"/>
                      <a:pt x="20" y="367"/>
                      <a:pt x="28" y="47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8" name="Google Shape;388;p32"/>
              <p:cNvSpPr/>
              <p:nvPr/>
            </p:nvSpPr>
            <p:spPr>
              <a:xfrm>
                <a:off x="1934523" y="3002054"/>
                <a:ext cx="449068" cy="421871"/>
              </a:xfrm>
              <a:custGeom>
                <a:rect b="b" l="l" r="r" t="t"/>
                <a:pathLst>
                  <a:path extrusionOk="0" h="406" w="428">
                    <a:moveTo>
                      <a:pt x="10" y="363"/>
                    </a:moveTo>
                    <a:cubicBezTo>
                      <a:pt x="0" y="380"/>
                      <a:pt x="-2" y="391"/>
                      <a:pt x="1" y="398"/>
                    </a:cubicBezTo>
                    <a:cubicBezTo>
                      <a:pt x="7" y="409"/>
                      <a:pt x="27" y="409"/>
                      <a:pt x="49" y="398"/>
                    </a:cubicBezTo>
                    <a:lnTo>
                      <a:pt x="55" y="395"/>
                    </a:lnTo>
                    <a:lnTo>
                      <a:pt x="55" y="395"/>
                    </a:lnTo>
                    <a:cubicBezTo>
                      <a:pt x="86" y="379"/>
                      <a:pt x="117" y="362"/>
                      <a:pt x="147" y="345"/>
                    </a:cubicBezTo>
                    <a:cubicBezTo>
                      <a:pt x="225" y="299"/>
                      <a:pt x="302" y="250"/>
                      <a:pt x="376" y="198"/>
                    </a:cubicBezTo>
                    <a:cubicBezTo>
                      <a:pt x="400" y="180"/>
                      <a:pt x="426" y="159"/>
                      <a:pt x="428" y="129"/>
                    </a:cubicBezTo>
                    <a:lnTo>
                      <a:pt x="428" y="129"/>
                    </a:lnTo>
                    <a:cubicBezTo>
                      <a:pt x="428" y="128"/>
                      <a:pt x="428" y="128"/>
                      <a:pt x="428" y="127"/>
                    </a:cubicBezTo>
                    <a:cubicBezTo>
                      <a:pt x="428" y="118"/>
                      <a:pt x="426" y="109"/>
                      <a:pt x="421" y="101"/>
                    </a:cubicBezTo>
                    <a:cubicBezTo>
                      <a:pt x="416" y="93"/>
                      <a:pt x="410" y="86"/>
                      <a:pt x="402" y="82"/>
                    </a:cubicBezTo>
                    <a:cubicBezTo>
                      <a:pt x="400" y="81"/>
                      <a:pt x="398" y="80"/>
                      <a:pt x="396" y="79"/>
                    </a:cubicBezTo>
                    <a:cubicBezTo>
                      <a:pt x="387" y="75"/>
                      <a:pt x="376" y="74"/>
                      <a:pt x="370" y="66"/>
                    </a:cubicBezTo>
                    <a:cubicBezTo>
                      <a:pt x="356" y="47"/>
                      <a:pt x="386" y="15"/>
                      <a:pt x="368" y="0"/>
                    </a:cubicBezTo>
                    <a:cubicBezTo>
                      <a:pt x="337" y="-1"/>
                      <a:pt x="311" y="22"/>
                      <a:pt x="289" y="44"/>
                    </a:cubicBezTo>
                    <a:cubicBezTo>
                      <a:pt x="223" y="111"/>
                      <a:pt x="161" y="180"/>
                      <a:pt x="100" y="251"/>
                    </a:cubicBezTo>
                    <a:cubicBezTo>
                      <a:pt x="71" y="287"/>
                      <a:pt x="34" y="323"/>
                      <a:pt x="10" y="36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9" name="Google Shape;389;p32"/>
              <p:cNvSpPr/>
              <p:nvPr/>
            </p:nvSpPr>
            <p:spPr>
              <a:xfrm>
                <a:off x="732111" y="3171426"/>
                <a:ext cx="622190" cy="419792"/>
              </a:xfrm>
              <a:custGeom>
                <a:rect b="b" l="l" r="r" t="t"/>
                <a:pathLst>
                  <a:path extrusionOk="0" h="404" w="593">
                    <a:moveTo>
                      <a:pt x="40" y="213"/>
                    </a:moveTo>
                    <a:lnTo>
                      <a:pt x="40" y="213"/>
                    </a:lnTo>
                    <a:cubicBezTo>
                      <a:pt x="56" y="221"/>
                      <a:pt x="73" y="229"/>
                      <a:pt x="90" y="235"/>
                    </a:cubicBezTo>
                    <a:cubicBezTo>
                      <a:pt x="99" y="239"/>
                      <a:pt x="109" y="242"/>
                      <a:pt x="119" y="246"/>
                    </a:cubicBezTo>
                    <a:lnTo>
                      <a:pt x="547" y="397"/>
                    </a:lnTo>
                    <a:cubicBezTo>
                      <a:pt x="563" y="403"/>
                      <a:pt x="577" y="407"/>
                      <a:pt x="593" y="402"/>
                    </a:cubicBezTo>
                    <a:cubicBezTo>
                      <a:pt x="597" y="363"/>
                      <a:pt x="545" y="339"/>
                      <a:pt x="520" y="316"/>
                    </a:cubicBezTo>
                    <a:cubicBezTo>
                      <a:pt x="491" y="288"/>
                      <a:pt x="461" y="261"/>
                      <a:pt x="430" y="235"/>
                    </a:cubicBezTo>
                    <a:cubicBezTo>
                      <a:pt x="420" y="226"/>
                      <a:pt x="410" y="217"/>
                      <a:pt x="399" y="208"/>
                    </a:cubicBezTo>
                    <a:lnTo>
                      <a:pt x="399" y="208"/>
                    </a:lnTo>
                    <a:cubicBezTo>
                      <a:pt x="317" y="138"/>
                      <a:pt x="231" y="73"/>
                      <a:pt x="141" y="12"/>
                    </a:cubicBezTo>
                    <a:cubicBezTo>
                      <a:pt x="131" y="5"/>
                      <a:pt x="119" y="-2"/>
                      <a:pt x="106" y="1"/>
                    </a:cubicBezTo>
                    <a:lnTo>
                      <a:pt x="106" y="1"/>
                    </a:lnTo>
                    <a:cubicBezTo>
                      <a:pt x="104" y="1"/>
                      <a:pt x="103" y="2"/>
                      <a:pt x="101" y="3"/>
                    </a:cubicBezTo>
                    <a:cubicBezTo>
                      <a:pt x="96" y="6"/>
                      <a:pt x="92" y="10"/>
                      <a:pt x="89" y="15"/>
                    </a:cubicBezTo>
                    <a:cubicBezTo>
                      <a:pt x="86" y="20"/>
                      <a:pt x="85" y="25"/>
                      <a:pt x="85" y="31"/>
                    </a:cubicBezTo>
                    <a:cubicBezTo>
                      <a:pt x="85" y="31"/>
                      <a:pt x="85" y="32"/>
                      <a:pt x="85" y="33"/>
                    </a:cubicBezTo>
                    <a:lnTo>
                      <a:pt x="85" y="33"/>
                    </a:lnTo>
                    <a:cubicBezTo>
                      <a:pt x="86" y="46"/>
                      <a:pt x="90" y="59"/>
                      <a:pt x="97" y="71"/>
                    </a:cubicBezTo>
                    <a:lnTo>
                      <a:pt x="97" y="72"/>
                    </a:lnTo>
                    <a:lnTo>
                      <a:pt x="25" y="128"/>
                    </a:lnTo>
                    <a:lnTo>
                      <a:pt x="25" y="128"/>
                    </a:lnTo>
                    <a:cubicBezTo>
                      <a:pt x="16" y="133"/>
                      <a:pt x="10" y="140"/>
                      <a:pt x="5" y="149"/>
                    </a:cubicBezTo>
                    <a:cubicBezTo>
                      <a:pt x="4" y="150"/>
                      <a:pt x="3" y="151"/>
                      <a:pt x="2" y="153"/>
                    </a:cubicBezTo>
                    <a:cubicBezTo>
                      <a:pt x="-6" y="177"/>
                      <a:pt x="18" y="201"/>
                      <a:pt x="40" y="21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0" name="Google Shape;390;p32"/>
              <p:cNvSpPr/>
              <p:nvPr/>
            </p:nvSpPr>
            <p:spPr>
              <a:xfrm>
                <a:off x="963990" y="2880480"/>
                <a:ext cx="467954" cy="647353"/>
              </a:xfrm>
              <a:custGeom>
                <a:rect b="b" l="l" r="r" t="t"/>
                <a:pathLst>
                  <a:path extrusionOk="0" h="623" w="446">
                    <a:moveTo>
                      <a:pt x="102" y="250"/>
                    </a:moveTo>
                    <a:cubicBezTo>
                      <a:pt x="181" y="326"/>
                      <a:pt x="234" y="429"/>
                      <a:pt x="303" y="515"/>
                    </a:cubicBezTo>
                    <a:lnTo>
                      <a:pt x="303" y="515"/>
                    </a:lnTo>
                    <a:cubicBezTo>
                      <a:pt x="330" y="550"/>
                      <a:pt x="362" y="581"/>
                      <a:pt x="397" y="608"/>
                    </a:cubicBezTo>
                    <a:cubicBezTo>
                      <a:pt x="428" y="631"/>
                      <a:pt x="455" y="631"/>
                      <a:pt x="444" y="586"/>
                    </a:cubicBezTo>
                    <a:cubicBezTo>
                      <a:pt x="438" y="563"/>
                      <a:pt x="422" y="538"/>
                      <a:pt x="407" y="515"/>
                    </a:cubicBezTo>
                    <a:cubicBezTo>
                      <a:pt x="399" y="502"/>
                      <a:pt x="392" y="490"/>
                      <a:pt x="386" y="479"/>
                    </a:cubicBezTo>
                    <a:cubicBezTo>
                      <a:pt x="321" y="350"/>
                      <a:pt x="275" y="215"/>
                      <a:pt x="212" y="85"/>
                    </a:cubicBezTo>
                    <a:cubicBezTo>
                      <a:pt x="201" y="63"/>
                      <a:pt x="192" y="21"/>
                      <a:pt x="170" y="7"/>
                    </a:cubicBezTo>
                    <a:cubicBezTo>
                      <a:pt x="143" y="-10"/>
                      <a:pt x="132" y="6"/>
                      <a:pt x="125" y="28"/>
                    </a:cubicBezTo>
                    <a:cubicBezTo>
                      <a:pt x="119" y="47"/>
                      <a:pt x="116" y="72"/>
                      <a:pt x="107" y="84"/>
                    </a:cubicBezTo>
                    <a:cubicBezTo>
                      <a:pt x="84" y="118"/>
                      <a:pt x="6" y="92"/>
                      <a:pt x="0" y="129"/>
                    </a:cubicBezTo>
                    <a:cubicBezTo>
                      <a:pt x="18" y="180"/>
                      <a:pt x="64" y="214"/>
                      <a:pt x="102" y="25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1" name="Google Shape;391;p32"/>
              <p:cNvSpPr/>
              <p:nvPr/>
            </p:nvSpPr>
            <p:spPr>
              <a:xfrm>
                <a:off x="1299742" y="2830604"/>
                <a:ext cx="247617" cy="653588"/>
              </a:xfrm>
              <a:custGeom>
                <a:rect b="b" l="l" r="r" t="t"/>
                <a:pathLst>
                  <a:path extrusionOk="0" h="629" w="236">
                    <a:moveTo>
                      <a:pt x="147" y="559"/>
                    </a:moveTo>
                    <a:lnTo>
                      <a:pt x="149" y="563"/>
                    </a:lnTo>
                    <a:cubicBezTo>
                      <a:pt x="182" y="625"/>
                      <a:pt x="247" y="674"/>
                      <a:pt x="235" y="563"/>
                    </a:cubicBezTo>
                    <a:lnTo>
                      <a:pt x="235" y="563"/>
                    </a:lnTo>
                    <a:lnTo>
                      <a:pt x="235" y="563"/>
                    </a:lnTo>
                    <a:cubicBezTo>
                      <a:pt x="216" y="388"/>
                      <a:pt x="187" y="215"/>
                      <a:pt x="148" y="44"/>
                    </a:cubicBezTo>
                    <a:cubicBezTo>
                      <a:pt x="144" y="24"/>
                      <a:pt x="134" y="-1"/>
                      <a:pt x="113" y="0"/>
                    </a:cubicBezTo>
                    <a:cubicBezTo>
                      <a:pt x="82" y="1"/>
                      <a:pt x="86" y="53"/>
                      <a:pt x="62" y="72"/>
                    </a:cubicBezTo>
                    <a:lnTo>
                      <a:pt x="24" y="62"/>
                    </a:lnTo>
                    <a:cubicBezTo>
                      <a:pt x="-22" y="139"/>
                      <a:pt x="6" y="238"/>
                      <a:pt x="39" y="322"/>
                    </a:cubicBezTo>
                    <a:cubicBezTo>
                      <a:pt x="72" y="402"/>
                      <a:pt x="107" y="482"/>
                      <a:pt x="147" y="55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2" name="Google Shape;392;p32"/>
              <p:cNvSpPr/>
              <p:nvPr/>
            </p:nvSpPr>
            <p:spPr>
              <a:xfrm>
                <a:off x="1430895" y="3541342"/>
                <a:ext cx="279094" cy="272242"/>
              </a:xfrm>
              <a:custGeom>
                <a:rect b="b" l="l" r="r" t="t"/>
                <a:pathLst>
                  <a:path extrusionOk="0" h="262" w="266">
                    <a:moveTo>
                      <a:pt x="23" y="56"/>
                    </a:moveTo>
                    <a:cubicBezTo>
                      <a:pt x="-20" y="114"/>
                      <a:pt x="-1" y="207"/>
                      <a:pt x="61" y="245"/>
                    </a:cubicBezTo>
                    <a:cubicBezTo>
                      <a:pt x="122" y="282"/>
                      <a:pt x="213" y="257"/>
                      <a:pt x="248" y="194"/>
                    </a:cubicBezTo>
                    <a:cubicBezTo>
                      <a:pt x="328" y="47"/>
                      <a:pt x="120" y="-76"/>
                      <a:pt x="23" y="5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3" name="Google Shape;393;p32"/>
              <p:cNvSpPr/>
              <p:nvPr/>
            </p:nvSpPr>
            <p:spPr>
              <a:xfrm>
                <a:off x="1323874" y="3912297"/>
                <a:ext cx="262306" cy="656705"/>
              </a:xfrm>
              <a:custGeom>
                <a:rect b="b" l="l" r="r" t="t"/>
                <a:pathLst>
                  <a:path extrusionOk="0" h="632" w="250">
                    <a:moveTo>
                      <a:pt x="233" y="1"/>
                    </a:moveTo>
                    <a:cubicBezTo>
                      <a:pt x="189" y="-10"/>
                      <a:pt x="136" y="127"/>
                      <a:pt x="119" y="158"/>
                    </a:cubicBezTo>
                    <a:cubicBezTo>
                      <a:pt x="82" y="227"/>
                      <a:pt x="47" y="298"/>
                      <a:pt x="15" y="371"/>
                    </a:cubicBezTo>
                    <a:cubicBezTo>
                      <a:pt x="7" y="389"/>
                      <a:pt x="-1" y="408"/>
                      <a:pt x="0" y="428"/>
                    </a:cubicBezTo>
                    <a:cubicBezTo>
                      <a:pt x="1" y="451"/>
                      <a:pt x="15" y="472"/>
                      <a:pt x="18" y="494"/>
                    </a:cubicBezTo>
                    <a:cubicBezTo>
                      <a:pt x="21" y="519"/>
                      <a:pt x="12" y="542"/>
                      <a:pt x="10" y="567"/>
                    </a:cubicBezTo>
                    <a:cubicBezTo>
                      <a:pt x="8" y="591"/>
                      <a:pt x="16" y="621"/>
                      <a:pt x="39" y="630"/>
                    </a:cubicBezTo>
                    <a:cubicBezTo>
                      <a:pt x="62" y="638"/>
                      <a:pt x="88" y="619"/>
                      <a:pt x="101" y="597"/>
                    </a:cubicBezTo>
                    <a:cubicBezTo>
                      <a:pt x="113" y="574"/>
                      <a:pt x="118" y="548"/>
                      <a:pt x="131" y="526"/>
                    </a:cubicBezTo>
                    <a:cubicBezTo>
                      <a:pt x="147" y="501"/>
                      <a:pt x="173" y="483"/>
                      <a:pt x="184" y="456"/>
                    </a:cubicBezTo>
                    <a:cubicBezTo>
                      <a:pt x="195" y="429"/>
                      <a:pt x="189" y="401"/>
                      <a:pt x="189" y="373"/>
                    </a:cubicBezTo>
                    <a:cubicBezTo>
                      <a:pt x="186" y="319"/>
                      <a:pt x="291" y="16"/>
                      <a:pt x="23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4" name="Google Shape;394;p32"/>
              <p:cNvSpPr/>
              <p:nvPr/>
            </p:nvSpPr>
            <p:spPr>
              <a:xfrm>
                <a:off x="1617657" y="3886320"/>
                <a:ext cx="200402" cy="466551"/>
              </a:xfrm>
              <a:custGeom>
                <a:rect b="b" l="l" r="r" t="t"/>
                <a:pathLst>
                  <a:path extrusionOk="0" h="449" w="191">
                    <a:moveTo>
                      <a:pt x="134" y="224"/>
                    </a:moveTo>
                    <a:cubicBezTo>
                      <a:pt x="115" y="157"/>
                      <a:pt x="101" y="94"/>
                      <a:pt x="72" y="28"/>
                    </a:cubicBezTo>
                    <a:cubicBezTo>
                      <a:pt x="66" y="14"/>
                      <a:pt x="55" y="-2"/>
                      <a:pt x="40" y="0"/>
                    </a:cubicBezTo>
                    <a:lnTo>
                      <a:pt x="40" y="0"/>
                    </a:lnTo>
                    <a:cubicBezTo>
                      <a:pt x="37" y="0"/>
                      <a:pt x="33" y="1"/>
                      <a:pt x="31" y="3"/>
                    </a:cubicBezTo>
                    <a:cubicBezTo>
                      <a:pt x="27" y="5"/>
                      <a:pt x="23" y="9"/>
                      <a:pt x="21" y="13"/>
                    </a:cubicBezTo>
                    <a:cubicBezTo>
                      <a:pt x="20" y="14"/>
                      <a:pt x="19" y="16"/>
                      <a:pt x="19" y="17"/>
                    </a:cubicBezTo>
                    <a:lnTo>
                      <a:pt x="19" y="17"/>
                    </a:lnTo>
                    <a:cubicBezTo>
                      <a:pt x="16" y="26"/>
                      <a:pt x="14" y="34"/>
                      <a:pt x="14" y="43"/>
                    </a:cubicBezTo>
                    <a:cubicBezTo>
                      <a:pt x="14" y="44"/>
                      <a:pt x="14" y="44"/>
                      <a:pt x="14" y="45"/>
                    </a:cubicBezTo>
                    <a:cubicBezTo>
                      <a:pt x="11" y="127"/>
                      <a:pt x="8" y="207"/>
                      <a:pt x="1" y="289"/>
                    </a:cubicBezTo>
                    <a:cubicBezTo>
                      <a:pt x="0" y="302"/>
                      <a:pt x="-1" y="316"/>
                      <a:pt x="8" y="326"/>
                    </a:cubicBezTo>
                    <a:cubicBezTo>
                      <a:pt x="24" y="344"/>
                      <a:pt x="55" y="330"/>
                      <a:pt x="78" y="337"/>
                    </a:cubicBezTo>
                    <a:cubicBezTo>
                      <a:pt x="98" y="344"/>
                      <a:pt x="108" y="365"/>
                      <a:pt x="114" y="386"/>
                    </a:cubicBezTo>
                    <a:cubicBezTo>
                      <a:pt x="120" y="406"/>
                      <a:pt x="125" y="428"/>
                      <a:pt x="141" y="442"/>
                    </a:cubicBezTo>
                    <a:cubicBezTo>
                      <a:pt x="157" y="455"/>
                      <a:pt x="189" y="450"/>
                      <a:pt x="191" y="429"/>
                    </a:cubicBezTo>
                    <a:lnTo>
                      <a:pt x="191" y="429"/>
                    </a:lnTo>
                    <a:lnTo>
                      <a:pt x="191" y="428"/>
                    </a:lnTo>
                    <a:cubicBezTo>
                      <a:pt x="191" y="423"/>
                      <a:pt x="190" y="418"/>
                      <a:pt x="188" y="414"/>
                    </a:cubicBezTo>
                    <a:cubicBezTo>
                      <a:pt x="170" y="351"/>
                      <a:pt x="152" y="287"/>
                      <a:pt x="134" y="22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5" name="Google Shape;395;p32"/>
              <p:cNvSpPr/>
              <p:nvPr/>
            </p:nvSpPr>
            <p:spPr>
              <a:xfrm>
                <a:off x="1742515" y="3844757"/>
                <a:ext cx="356737" cy="587086"/>
              </a:xfrm>
              <a:custGeom>
                <a:rect b="b" l="l" r="r" t="t"/>
                <a:pathLst>
                  <a:path extrusionOk="0" h="565" w="340">
                    <a:moveTo>
                      <a:pt x="39" y="15"/>
                    </a:moveTo>
                    <a:cubicBezTo>
                      <a:pt x="31" y="6"/>
                      <a:pt x="18" y="-4"/>
                      <a:pt x="8" y="2"/>
                    </a:cubicBezTo>
                    <a:cubicBezTo>
                      <a:pt x="-3" y="8"/>
                      <a:pt x="-1" y="23"/>
                      <a:pt x="2" y="34"/>
                    </a:cubicBezTo>
                    <a:cubicBezTo>
                      <a:pt x="45" y="188"/>
                      <a:pt x="114" y="334"/>
                      <a:pt x="164" y="487"/>
                    </a:cubicBezTo>
                    <a:lnTo>
                      <a:pt x="164" y="487"/>
                    </a:lnTo>
                    <a:cubicBezTo>
                      <a:pt x="166" y="496"/>
                      <a:pt x="170" y="504"/>
                      <a:pt x="175" y="513"/>
                    </a:cubicBezTo>
                    <a:cubicBezTo>
                      <a:pt x="178" y="517"/>
                      <a:pt x="180" y="522"/>
                      <a:pt x="184" y="526"/>
                    </a:cubicBezTo>
                    <a:lnTo>
                      <a:pt x="184" y="526"/>
                    </a:lnTo>
                    <a:cubicBezTo>
                      <a:pt x="189" y="532"/>
                      <a:pt x="196" y="536"/>
                      <a:pt x="203" y="540"/>
                    </a:cubicBezTo>
                    <a:cubicBezTo>
                      <a:pt x="209" y="544"/>
                      <a:pt x="217" y="547"/>
                      <a:pt x="224" y="550"/>
                    </a:cubicBezTo>
                    <a:cubicBezTo>
                      <a:pt x="246" y="558"/>
                      <a:pt x="268" y="567"/>
                      <a:pt x="292" y="565"/>
                    </a:cubicBezTo>
                    <a:cubicBezTo>
                      <a:pt x="315" y="562"/>
                      <a:pt x="339" y="545"/>
                      <a:pt x="340" y="521"/>
                    </a:cubicBezTo>
                    <a:lnTo>
                      <a:pt x="340" y="521"/>
                    </a:lnTo>
                    <a:cubicBezTo>
                      <a:pt x="340" y="509"/>
                      <a:pt x="336" y="498"/>
                      <a:pt x="330" y="488"/>
                    </a:cubicBezTo>
                    <a:cubicBezTo>
                      <a:pt x="329" y="486"/>
                      <a:pt x="328" y="484"/>
                      <a:pt x="327" y="482"/>
                    </a:cubicBezTo>
                    <a:cubicBezTo>
                      <a:pt x="234" y="321"/>
                      <a:pt x="167" y="153"/>
                      <a:pt x="39" y="15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6" name="Google Shape;396;p32"/>
              <p:cNvSpPr/>
              <p:nvPr/>
            </p:nvSpPr>
            <p:spPr>
              <a:xfrm>
                <a:off x="1793927" y="3737730"/>
                <a:ext cx="451167" cy="453043"/>
              </a:xfrm>
              <a:custGeom>
                <a:rect b="b" l="l" r="r" t="t"/>
                <a:pathLst>
                  <a:path extrusionOk="0" h="436" w="430">
                    <a:moveTo>
                      <a:pt x="396" y="269"/>
                    </a:moveTo>
                    <a:lnTo>
                      <a:pt x="396" y="269"/>
                    </a:lnTo>
                    <a:cubicBezTo>
                      <a:pt x="340" y="217"/>
                      <a:pt x="280" y="168"/>
                      <a:pt x="218" y="123"/>
                    </a:cubicBezTo>
                    <a:cubicBezTo>
                      <a:pt x="166" y="86"/>
                      <a:pt x="92" y="19"/>
                      <a:pt x="29" y="3"/>
                    </a:cubicBezTo>
                    <a:cubicBezTo>
                      <a:pt x="-41" y="-15"/>
                      <a:pt x="35" y="74"/>
                      <a:pt x="52" y="96"/>
                    </a:cubicBezTo>
                    <a:cubicBezTo>
                      <a:pt x="92" y="148"/>
                      <a:pt x="127" y="204"/>
                      <a:pt x="165" y="259"/>
                    </a:cubicBezTo>
                    <a:cubicBezTo>
                      <a:pt x="206" y="318"/>
                      <a:pt x="253" y="376"/>
                      <a:pt x="312" y="420"/>
                    </a:cubicBezTo>
                    <a:lnTo>
                      <a:pt x="312" y="420"/>
                    </a:lnTo>
                    <a:cubicBezTo>
                      <a:pt x="315" y="423"/>
                      <a:pt x="318" y="424"/>
                      <a:pt x="322" y="427"/>
                    </a:cubicBezTo>
                    <a:cubicBezTo>
                      <a:pt x="328" y="430"/>
                      <a:pt x="336" y="434"/>
                      <a:pt x="343" y="435"/>
                    </a:cubicBezTo>
                    <a:lnTo>
                      <a:pt x="343" y="435"/>
                    </a:lnTo>
                    <a:cubicBezTo>
                      <a:pt x="345" y="435"/>
                      <a:pt x="346" y="436"/>
                      <a:pt x="347" y="436"/>
                    </a:cubicBezTo>
                    <a:cubicBezTo>
                      <a:pt x="352" y="436"/>
                      <a:pt x="356" y="434"/>
                      <a:pt x="360" y="432"/>
                    </a:cubicBezTo>
                    <a:cubicBezTo>
                      <a:pt x="364" y="430"/>
                      <a:pt x="367" y="426"/>
                      <a:pt x="370" y="422"/>
                    </a:cubicBezTo>
                    <a:cubicBezTo>
                      <a:pt x="370" y="421"/>
                      <a:pt x="371" y="420"/>
                      <a:pt x="371" y="419"/>
                    </a:cubicBezTo>
                    <a:cubicBezTo>
                      <a:pt x="374" y="407"/>
                      <a:pt x="365" y="395"/>
                      <a:pt x="358" y="385"/>
                    </a:cubicBezTo>
                    <a:cubicBezTo>
                      <a:pt x="351" y="374"/>
                      <a:pt x="347" y="358"/>
                      <a:pt x="357" y="350"/>
                    </a:cubicBezTo>
                    <a:cubicBezTo>
                      <a:pt x="370" y="342"/>
                      <a:pt x="386" y="356"/>
                      <a:pt x="401" y="356"/>
                    </a:cubicBezTo>
                    <a:cubicBezTo>
                      <a:pt x="420" y="357"/>
                      <a:pt x="433" y="334"/>
                      <a:pt x="429" y="315"/>
                    </a:cubicBezTo>
                    <a:cubicBezTo>
                      <a:pt x="425" y="296"/>
                      <a:pt x="410" y="282"/>
                      <a:pt x="396" y="26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7" name="Google Shape;397;p32"/>
              <p:cNvSpPr/>
              <p:nvPr/>
            </p:nvSpPr>
            <p:spPr>
              <a:xfrm>
                <a:off x="1817010" y="3616157"/>
                <a:ext cx="603304" cy="324196"/>
              </a:xfrm>
              <a:custGeom>
                <a:rect b="b" l="l" r="r" t="t"/>
                <a:pathLst>
                  <a:path extrusionOk="0" h="312" w="575">
                    <a:moveTo>
                      <a:pt x="518" y="108"/>
                    </a:moveTo>
                    <a:lnTo>
                      <a:pt x="284" y="48"/>
                    </a:lnTo>
                    <a:cubicBezTo>
                      <a:pt x="216" y="31"/>
                      <a:pt x="99" y="-15"/>
                      <a:pt x="28" y="5"/>
                    </a:cubicBezTo>
                    <a:cubicBezTo>
                      <a:pt x="-44" y="25"/>
                      <a:pt x="43" y="80"/>
                      <a:pt x="75" y="94"/>
                    </a:cubicBezTo>
                    <a:cubicBezTo>
                      <a:pt x="213" y="153"/>
                      <a:pt x="330" y="253"/>
                      <a:pt x="472" y="305"/>
                    </a:cubicBezTo>
                    <a:lnTo>
                      <a:pt x="472" y="305"/>
                    </a:lnTo>
                    <a:cubicBezTo>
                      <a:pt x="482" y="310"/>
                      <a:pt x="494" y="312"/>
                      <a:pt x="506" y="312"/>
                    </a:cubicBezTo>
                    <a:cubicBezTo>
                      <a:pt x="508" y="312"/>
                      <a:pt x="511" y="312"/>
                      <a:pt x="513" y="312"/>
                    </a:cubicBezTo>
                    <a:lnTo>
                      <a:pt x="513" y="312"/>
                    </a:lnTo>
                    <a:cubicBezTo>
                      <a:pt x="518" y="311"/>
                      <a:pt x="522" y="310"/>
                      <a:pt x="525" y="308"/>
                    </a:cubicBezTo>
                    <a:cubicBezTo>
                      <a:pt x="530" y="305"/>
                      <a:pt x="534" y="301"/>
                      <a:pt x="537" y="297"/>
                    </a:cubicBezTo>
                    <a:cubicBezTo>
                      <a:pt x="539" y="293"/>
                      <a:pt x="540" y="288"/>
                      <a:pt x="541" y="284"/>
                    </a:cubicBezTo>
                    <a:cubicBezTo>
                      <a:pt x="540" y="266"/>
                      <a:pt x="519" y="253"/>
                      <a:pt x="517" y="235"/>
                    </a:cubicBezTo>
                    <a:cubicBezTo>
                      <a:pt x="513" y="203"/>
                      <a:pt x="569" y="193"/>
                      <a:pt x="575" y="161"/>
                    </a:cubicBezTo>
                    <a:cubicBezTo>
                      <a:pt x="580" y="132"/>
                      <a:pt x="546" y="116"/>
                      <a:pt x="518" y="108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8" name="Google Shape;398;p32"/>
              <p:cNvSpPr/>
              <p:nvPr/>
            </p:nvSpPr>
            <p:spPr>
              <a:xfrm>
                <a:off x="1031140" y="3841639"/>
                <a:ext cx="456413" cy="758536"/>
              </a:xfrm>
              <a:custGeom>
                <a:rect b="b" l="l" r="r" t="t"/>
                <a:pathLst>
                  <a:path extrusionOk="0" h="730" w="435">
                    <a:moveTo>
                      <a:pt x="419" y="88"/>
                    </a:moveTo>
                    <a:cubicBezTo>
                      <a:pt x="439" y="56"/>
                      <a:pt x="450" y="-8"/>
                      <a:pt x="393" y="1"/>
                    </a:cubicBezTo>
                    <a:cubicBezTo>
                      <a:pt x="353" y="7"/>
                      <a:pt x="307" y="73"/>
                      <a:pt x="281" y="101"/>
                    </a:cubicBezTo>
                    <a:lnTo>
                      <a:pt x="281" y="101"/>
                    </a:lnTo>
                    <a:cubicBezTo>
                      <a:pt x="207" y="180"/>
                      <a:pt x="141" y="265"/>
                      <a:pt x="82" y="355"/>
                    </a:cubicBezTo>
                    <a:cubicBezTo>
                      <a:pt x="74" y="366"/>
                      <a:pt x="67" y="379"/>
                      <a:pt x="72" y="391"/>
                    </a:cubicBezTo>
                    <a:cubicBezTo>
                      <a:pt x="75" y="396"/>
                      <a:pt x="79" y="400"/>
                      <a:pt x="82" y="405"/>
                    </a:cubicBezTo>
                    <a:cubicBezTo>
                      <a:pt x="88" y="418"/>
                      <a:pt x="83" y="433"/>
                      <a:pt x="78" y="447"/>
                    </a:cubicBezTo>
                    <a:cubicBezTo>
                      <a:pt x="58" y="497"/>
                      <a:pt x="38" y="547"/>
                      <a:pt x="17" y="598"/>
                    </a:cubicBezTo>
                    <a:cubicBezTo>
                      <a:pt x="8" y="622"/>
                      <a:pt x="-2" y="647"/>
                      <a:pt x="0" y="674"/>
                    </a:cubicBezTo>
                    <a:cubicBezTo>
                      <a:pt x="2" y="700"/>
                      <a:pt x="20" y="727"/>
                      <a:pt x="46" y="730"/>
                    </a:cubicBezTo>
                    <a:cubicBezTo>
                      <a:pt x="74" y="734"/>
                      <a:pt x="98" y="710"/>
                      <a:pt x="117" y="688"/>
                    </a:cubicBezTo>
                    <a:lnTo>
                      <a:pt x="187" y="606"/>
                    </a:lnTo>
                    <a:cubicBezTo>
                      <a:pt x="197" y="594"/>
                      <a:pt x="207" y="581"/>
                      <a:pt x="210" y="566"/>
                    </a:cubicBezTo>
                    <a:cubicBezTo>
                      <a:pt x="212" y="550"/>
                      <a:pt x="207" y="537"/>
                      <a:pt x="206" y="522"/>
                    </a:cubicBezTo>
                    <a:cubicBezTo>
                      <a:pt x="204" y="497"/>
                      <a:pt x="214" y="473"/>
                      <a:pt x="225" y="450"/>
                    </a:cubicBezTo>
                    <a:lnTo>
                      <a:pt x="225" y="450"/>
                    </a:lnTo>
                    <a:cubicBezTo>
                      <a:pt x="267" y="357"/>
                      <a:pt x="314" y="266"/>
                      <a:pt x="365" y="178"/>
                    </a:cubicBezTo>
                    <a:cubicBezTo>
                      <a:pt x="383" y="148"/>
                      <a:pt x="401" y="118"/>
                      <a:pt x="419" y="88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9" name="Google Shape;399;p32"/>
              <p:cNvSpPr/>
              <p:nvPr/>
            </p:nvSpPr>
            <p:spPr>
              <a:xfrm>
                <a:off x="713225" y="3461332"/>
                <a:ext cx="456413" cy="202623"/>
              </a:xfrm>
              <a:custGeom>
                <a:rect b="b" l="l" r="r" t="t"/>
                <a:pathLst>
                  <a:path extrusionOk="0" h="195" w="435">
                    <a:moveTo>
                      <a:pt x="104" y="194"/>
                    </a:moveTo>
                    <a:cubicBezTo>
                      <a:pt x="175" y="186"/>
                      <a:pt x="247" y="177"/>
                      <a:pt x="318" y="168"/>
                    </a:cubicBezTo>
                    <a:cubicBezTo>
                      <a:pt x="337" y="165"/>
                      <a:pt x="456" y="167"/>
                      <a:pt x="432" y="130"/>
                    </a:cubicBezTo>
                    <a:lnTo>
                      <a:pt x="432" y="130"/>
                    </a:lnTo>
                    <a:cubicBezTo>
                      <a:pt x="428" y="125"/>
                      <a:pt x="424" y="121"/>
                      <a:pt x="418" y="118"/>
                    </a:cubicBezTo>
                    <a:cubicBezTo>
                      <a:pt x="416" y="117"/>
                      <a:pt x="413" y="115"/>
                      <a:pt x="410" y="114"/>
                    </a:cubicBezTo>
                    <a:cubicBezTo>
                      <a:pt x="302" y="67"/>
                      <a:pt x="195" y="38"/>
                      <a:pt x="82" y="7"/>
                    </a:cubicBezTo>
                    <a:lnTo>
                      <a:pt x="82" y="7"/>
                    </a:lnTo>
                    <a:cubicBezTo>
                      <a:pt x="70" y="3"/>
                      <a:pt x="57" y="0"/>
                      <a:pt x="45" y="0"/>
                    </a:cubicBezTo>
                    <a:cubicBezTo>
                      <a:pt x="41" y="0"/>
                      <a:pt x="36" y="1"/>
                      <a:pt x="32" y="1"/>
                    </a:cubicBezTo>
                    <a:cubicBezTo>
                      <a:pt x="16" y="4"/>
                      <a:pt x="0" y="19"/>
                      <a:pt x="0" y="35"/>
                    </a:cubicBezTo>
                    <a:cubicBezTo>
                      <a:pt x="1" y="56"/>
                      <a:pt x="25" y="72"/>
                      <a:pt x="21" y="93"/>
                    </a:cubicBezTo>
                    <a:cubicBezTo>
                      <a:pt x="19" y="107"/>
                      <a:pt x="3" y="118"/>
                      <a:pt x="4" y="132"/>
                    </a:cubicBezTo>
                    <a:lnTo>
                      <a:pt x="4" y="132"/>
                    </a:lnTo>
                    <a:cubicBezTo>
                      <a:pt x="5" y="136"/>
                      <a:pt x="6" y="140"/>
                      <a:pt x="8" y="143"/>
                    </a:cubicBezTo>
                    <a:cubicBezTo>
                      <a:pt x="10" y="146"/>
                      <a:pt x="12" y="149"/>
                      <a:pt x="15" y="151"/>
                    </a:cubicBezTo>
                    <a:cubicBezTo>
                      <a:pt x="30" y="170"/>
                      <a:pt x="46" y="189"/>
                      <a:pt x="69" y="194"/>
                    </a:cubicBezTo>
                    <a:lnTo>
                      <a:pt x="69" y="194"/>
                    </a:lnTo>
                    <a:cubicBezTo>
                      <a:pt x="75" y="195"/>
                      <a:pt x="81" y="195"/>
                      <a:pt x="87" y="195"/>
                    </a:cubicBezTo>
                    <a:cubicBezTo>
                      <a:pt x="93" y="195"/>
                      <a:pt x="99" y="195"/>
                      <a:pt x="104" y="19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1" anchor="ctr" bIns="25200" lIns="90000" spcFirstLastPara="1" rIns="90000" wrap="square" tIns="252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0" name="Google Shape;400;p32"/>
              <p:cNvSpPr/>
              <p:nvPr/>
            </p:nvSpPr>
            <p:spPr>
              <a:xfrm>
                <a:off x="1827502" y="3434316"/>
                <a:ext cx="714522" cy="229639"/>
              </a:xfrm>
              <a:custGeom>
                <a:rect b="b" l="l" r="r" t="t"/>
                <a:pathLst>
                  <a:path extrusionOk="0" h="221" w="681">
                    <a:moveTo>
                      <a:pt x="649" y="160"/>
                    </a:moveTo>
                    <a:cubicBezTo>
                      <a:pt x="630" y="154"/>
                      <a:pt x="609" y="154"/>
                      <a:pt x="592" y="143"/>
                    </a:cubicBezTo>
                    <a:cubicBezTo>
                      <a:pt x="617" y="104"/>
                      <a:pt x="593" y="48"/>
                      <a:pt x="553" y="24"/>
                    </a:cubicBezTo>
                    <a:cubicBezTo>
                      <a:pt x="513" y="0"/>
                      <a:pt x="463" y="0"/>
                      <a:pt x="417" y="1"/>
                    </a:cubicBezTo>
                    <a:lnTo>
                      <a:pt x="417" y="1"/>
                    </a:lnTo>
                    <a:cubicBezTo>
                      <a:pt x="294" y="5"/>
                      <a:pt x="172" y="19"/>
                      <a:pt x="52" y="43"/>
                    </a:cubicBezTo>
                    <a:cubicBezTo>
                      <a:pt x="33" y="46"/>
                      <a:pt x="-4" y="57"/>
                      <a:pt x="1" y="84"/>
                    </a:cubicBezTo>
                    <a:cubicBezTo>
                      <a:pt x="7" y="110"/>
                      <a:pt x="42" y="106"/>
                      <a:pt x="62" y="109"/>
                    </a:cubicBezTo>
                    <a:cubicBezTo>
                      <a:pt x="128" y="119"/>
                      <a:pt x="192" y="134"/>
                      <a:pt x="255" y="150"/>
                    </a:cubicBezTo>
                    <a:cubicBezTo>
                      <a:pt x="380" y="181"/>
                      <a:pt x="505" y="216"/>
                      <a:pt x="634" y="221"/>
                    </a:cubicBezTo>
                    <a:cubicBezTo>
                      <a:pt x="652" y="221"/>
                      <a:pt x="672" y="219"/>
                      <a:pt x="679" y="204"/>
                    </a:cubicBezTo>
                    <a:cubicBezTo>
                      <a:pt x="687" y="186"/>
                      <a:pt x="669" y="166"/>
                      <a:pt x="649" y="16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1" anchor="ctr" bIns="34550" lIns="90000" spcFirstLastPara="1" rIns="90000" wrap="square" tIns="345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1" name="Google Shape;401;p32"/>
              <p:cNvSpPr/>
              <p:nvPr/>
            </p:nvSpPr>
            <p:spPr>
              <a:xfrm>
                <a:off x="932513" y="3749160"/>
                <a:ext cx="427035" cy="429144"/>
              </a:xfrm>
              <a:custGeom>
                <a:rect b="b" l="l" r="r" t="t"/>
                <a:pathLst>
                  <a:path extrusionOk="0" h="413" w="407">
                    <a:moveTo>
                      <a:pt x="142" y="335"/>
                    </a:moveTo>
                    <a:cubicBezTo>
                      <a:pt x="204" y="239"/>
                      <a:pt x="291" y="161"/>
                      <a:pt x="367" y="76"/>
                    </a:cubicBezTo>
                    <a:cubicBezTo>
                      <a:pt x="380" y="62"/>
                      <a:pt x="427" y="14"/>
                      <a:pt x="398" y="1"/>
                    </a:cubicBezTo>
                    <a:cubicBezTo>
                      <a:pt x="378" y="-7"/>
                      <a:pt x="313" y="38"/>
                      <a:pt x="295" y="48"/>
                    </a:cubicBezTo>
                    <a:lnTo>
                      <a:pt x="295" y="48"/>
                    </a:lnTo>
                    <a:cubicBezTo>
                      <a:pt x="280" y="56"/>
                      <a:pt x="266" y="64"/>
                      <a:pt x="251" y="72"/>
                    </a:cubicBezTo>
                    <a:cubicBezTo>
                      <a:pt x="198" y="103"/>
                      <a:pt x="147" y="136"/>
                      <a:pt x="98" y="173"/>
                    </a:cubicBezTo>
                    <a:cubicBezTo>
                      <a:pt x="82" y="185"/>
                      <a:pt x="64" y="200"/>
                      <a:pt x="62" y="220"/>
                    </a:cubicBezTo>
                    <a:cubicBezTo>
                      <a:pt x="61" y="229"/>
                      <a:pt x="64" y="238"/>
                      <a:pt x="64" y="247"/>
                    </a:cubicBezTo>
                    <a:cubicBezTo>
                      <a:pt x="64" y="273"/>
                      <a:pt x="43" y="295"/>
                      <a:pt x="26" y="315"/>
                    </a:cubicBezTo>
                    <a:cubicBezTo>
                      <a:pt x="8" y="335"/>
                      <a:pt x="-7" y="362"/>
                      <a:pt x="3" y="386"/>
                    </a:cubicBezTo>
                    <a:cubicBezTo>
                      <a:pt x="14" y="415"/>
                      <a:pt x="55" y="419"/>
                      <a:pt x="82" y="404"/>
                    </a:cubicBezTo>
                    <a:cubicBezTo>
                      <a:pt x="108" y="388"/>
                      <a:pt x="125" y="361"/>
                      <a:pt x="142" y="335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2" name="Google Shape;402;p32"/>
              <p:cNvSpPr/>
              <p:nvPr/>
            </p:nvSpPr>
            <p:spPr>
              <a:xfrm>
                <a:off x="783523" y="3626547"/>
                <a:ext cx="572877" cy="300297"/>
              </a:xfrm>
              <a:custGeom>
                <a:rect b="b" l="l" r="r" t="t"/>
                <a:pathLst>
                  <a:path extrusionOk="0" h="289" w="546">
                    <a:moveTo>
                      <a:pt x="497" y="55"/>
                    </a:moveTo>
                    <a:cubicBezTo>
                      <a:pt x="526" y="41"/>
                      <a:pt x="578" y="4"/>
                      <a:pt x="518" y="0"/>
                    </a:cubicBezTo>
                    <a:cubicBezTo>
                      <a:pt x="473" y="-3"/>
                      <a:pt x="414" y="19"/>
                      <a:pt x="369" y="29"/>
                    </a:cubicBezTo>
                    <a:lnTo>
                      <a:pt x="369" y="29"/>
                    </a:lnTo>
                    <a:cubicBezTo>
                      <a:pt x="275" y="53"/>
                      <a:pt x="183" y="84"/>
                      <a:pt x="94" y="122"/>
                    </a:cubicBezTo>
                    <a:cubicBezTo>
                      <a:pt x="56" y="139"/>
                      <a:pt x="14" y="161"/>
                      <a:pt x="2" y="201"/>
                    </a:cubicBezTo>
                    <a:lnTo>
                      <a:pt x="2" y="201"/>
                    </a:lnTo>
                    <a:cubicBezTo>
                      <a:pt x="1" y="205"/>
                      <a:pt x="0" y="210"/>
                      <a:pt x="0" y="214"/>
                    </a:cubicBezTo>
                    <a:cubicBezTo>
                      <a:pt x="0" y="217"/>
                      <a:pt x="0" y="220"/>
                      <a:pt x="1" y="222"/>
                    </a:cubicBezTo>
                    <a:lnTo>
                      <a:pt x="1" y="222"/>
                    </a:lnTo>
                    <a:cubicBezTo>
                      <a:pt x="2" y="225"/>
                      <a:pt x="3" y="227"/>
                      <a:pt x="4" y="229"/>
                    </a:cubicBezTo>
                    <a:cubicBezTo>
                      <a:pt x="8" y="235"/>
                      <a:pt x="12" y="240"/>
                      <a:pt x="18" y="245"/>
                    </a:cubicBezTo>
                    <a:cubicBezTo>
                      <a:pt x="47" y="270"/>
                      <a:pt x="83" y="297"/>
                      <a:pt x="120" y="287"/>
                    </a:cubicBezTo>
                    <a:lnTo>
                      <a:pt x="120" y="287"/>
                    </a:lnTo>
                    <a:cubicBezTo>
                      <a:pt x="127" y="285"/>
                      <a:pt x="133" y="281"/>
                      <a:pt x="139" y="278"/>
                    </a:cubicBezTo>
                    <a:cubicBezTo>
                      <a:pt x="147" y="273"/>
                      <a:pt x="153" y="269"/>
                      <a:pt x="159" y="264"/>
                    </a:cubicBezTo>
                    <a:lnTo>
                      <a:pt x="159" y="264"/>
                    </a:lnTo>
                    <a:cubicBezTo>
                      <a:pt x="227" y="211"/>
                      <a:pt x="297" y="164"/>
                      <a:pt x="371" y="121"/>
                    </a:cubicBezTo>
                    <a:cubicBezTo>
                      <a:pt x="412" y="97"/>
                      <a:pt x="454" y="75"/>
                      <a:pt x="497" y="55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03" name="Google Shape;403;p32"/>
            <p:cNvGrpSpPr/>
            <p:nvPr/>
          </p:nvGrpSpPr>
          <p:grpSpPr>
            <a:xfrm rot="10800000">
              <a:off x="565102" y="2179184"/>
              <a:ext cx="1251185" cy="884936"/>
              <a:chOff x="7336854" y="2815345"/>
              <a:chExt cx="1251185" cy="884936"/>
            </a:xfrm>
          </p:grpSpPr>
          <p:sp>
            <p:nvSpPr>
              <p:cNvPr id="404" name="Google Shape;404;p32"/>
              <p:cNvSpPr/>
              <p:nvPr/>
            </p:nvSpPr>
            <p:spPr>
              <a:xfrm>
                <a:off x="7686420" y="3363673"/>
                <a:ext cx="156645" cy="161697"/>
              </a:xfrm>
              <a:custGeom>
                <a:rect b="b" l="l" r="r" t="t"/>
                <a:pathLst>
                  <a:path extrusionOk="0" h="257" w="241">
                    <a:moveTo>
                      <a:pt x="237" y="95"/>
                    </a:moveTo>
                    <a:cubicBezTo>
                      <a:pt x="205" y="-7"/>
                      <a:pt x="37" y="-46"/>
                      <a:pt x="5" y="77"/>
                    </a:cubicBezTo>
                    <a:lnTo>
                      <a:pt x="5" y="77"/>
                    </a:lnTo>
                    <a:cubicBezTo>
                      <a:pt x="2" y="91"/>
                      <a:pt x="0" y="106"/>
                      <a:pt x="0" y="121"/>
                    </a:cubicBezTo>
                    <a:cubicBezTo>
                      <a:pt x="0" y="136"/>
                      <a:pt x="2" y="151"/>
                      <a:pt x="5" y="165"/>
                    </a:cubicBezTo>
                    <a:cubicBezTo>
                      <a:pt x="12" y="199"/>
                      <a:pt x="26" y="236"/>
                      <a:pt x="57" y="251"/>
                    </a:cubicBezTo>
                    <a:lnTo>
                      <a:pt x="57" y="251"/>
                    </a:lnTo>
                    <a:cubicBezTo>
                      <a:pt x="68" y="255"/>
                      <a:pt x="79" y="257"/>
                      <a:pt x="90" y="257"/>
                    </a:cubicBezTo>
                    <a:cubicBezTo>
                      <a:pt x="104" y="257"/>
                      <a:pt x="118" y="254"/>
                      <a:pt x="130" y="247"/>
                    </a:cubicBezTo>
                    <a:lnTo>
                      <a:pt x="130" y="247"/>
                    </a:lnTo>
                    <a:cubicBezTo>
                      <a:pt x="134" y="245"/>
                      <a:pt x="138" y="242"/>
                      <a:pt x="141" y="241"/>
                    </a:cubicBezTo>
                    <a:cubicBezTo>
                      <a:pt x="160" y="230"/>
                      <a:pt x="176" y="218"/>
                      <a:pt x="191" y="204"/>
                    </a:cubicBezTo>
                    <a:cubicBezTo>
                      <a:pt x="212" y="186"/>
                      <a:pt x="234" y="166"/>
                      <a:pt x="239" y="139"/>
                    </a:cubicBezTo>
                    <a:lnTo>
                      <a:pt x="239" y="139"/>
                    </a:lnTo>
                    <a:cubicBezTo>
                      <a:pt x="240" y="134"/>
                      <a:pt x="241" y="128"/>
                      <a:pt x="241" y="123"/>
                    </a:cubicBezTo>
                    <a:cubicBezTo>
                      <a:pt x="241" y="113"/>
                      <a:pt x="239" y="104"/>
                      <a:pt x="237" y="95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5" name="Google Shape;405;p32"/>
              <p:cNvSpPr/>
              <p:nvPr/>
            </p:nvSpPr>
            <p:spPr>
              <a:xfrm>
                <a:off x="7839165" y="3519079"/>
                <a:ext cx="149495" cy="181202"/>
              </a:xfrm>
              <a:custGeom>
                <a:rect b="b" l="l" r="r" t="t"/>
                <a:pathLst>
                  <a:path extrusionOk="0" h="288" w="230">
                    <a:moveTo>
                      <a:pt x="20" y="63"/>
                    </a:moveTo>
                    <a:lnTo>
                      <a:pt x="20" y="63"/>
                    </a:lnTo>
                    <a:cubicBezTo>
                      <a:pt x="18" y="66"/>
                      <a:pt x="16" y="68"/>
                      <a:pt x="14" y="72"/>
                    </a:cubicBezTo>
                    <a:cubicBezTo>
                      <a:pt x="8" y="83"/>
                      <a:pt x="3" y="96"/>
                      <a:pt x="1" y="109"/>
                    </a:cubicBezTo>
                    <a:cubicBezTo>
                      <a:pt x="-5" y="144"/>
                      <a:pt x="11" y="178"/>
                      <a:pt x="27" y="210"/>
                    </a:cubicBezTo>
                    <a:cubicBezTo>
                      <a:pt x="39" y="235"/>
                      <a:pt x="53" y="262"/>
                      <a:pt x="78" y="277"/>
                    </a:cubicBezTo>
                    <a:cubicBezTo>
                      <a:pt x="120" y="303"/>
                      <a:pt x="179" y="280"/>
                      <a:pt x="206" y="238"/>
                    </a:cubicBezTo>
                    <a:cubicBezTo>
                      <a:pt x="289" y="105"/>
                      <a:pt x="133" y="-105"/>
                      <a:pt x="20" y="6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6" name="Google Shape;406;p32"/>
              <p:cNvSpPr/>
              <p:nvPr/>
            </p:nvSpPr>
            <p:spPr>
              <a:xfrm>
                <a:off x="7932762" y="3371223"/>
                <a:ext cx="157945" cy="147856"/>
              </a:xfrm>
              <a:custGeom>
                <a:rect b="b" l="l" r="r" t="t"/>
                <a:pathLst>
                  <a:path extrusionOk="0" h="235" w="243">
                    <a:moveTo>
                      <a:pt x="46" y="39"/>
                    </a:moveTo>
                    <a:cubicBezTo>
                      <a:pt x="19" y="61"/>
                      <a:pt x="-7" y="94"/>
                      <a:pt x="2" y="131"/>
                    </a:cubicBezTo>
                    <a:lnTo>
                      <a:pt x="2" y="131"/>
                    </a:lnTo>
                    <a:cubicBezTo>
                      <a:pt x="4" y="140"/>
                      <a:pt x="8" y="148"/>
                      <a:pt x="12" y="156"/>
                    </a:cubicBezTo>
                    <a:cubicBezTo>
                      <a:pt x="18" y="165"/>
                      <a:pt x="24" y="173"/>
                      <a:pt x="31" y="180"/>
                    </a:cubicBezTo>
                    <a:lnTo>
                      <a:pt x="31" y="180"/>
                    </a:lnTo>
                    <a:cubicBezTo>
                      <a:pt x="43" y="192"/>
                      <a:pt x="57" y="202"/>
                      <a:pt x="71" y="211"/>
                    </a:cubicBezTo>
                    <a:cubicBezTo>
                      <a:pt x="88" y="220"/>
                      <a:pt x="105" y="227"/>
                      <a:pt x="123" y="232"/>
                    </a:cubicBezTo>
                    <a:lnTo>
                      <a:pt x="123" y="232"/>
                    </a:lnTo>
                    <a:cubicBezTo>
                      <a:pt x="129" y="234"/>
                      <a:pt x="136" y="235"/>
                      <a:pt x="143" y="235"/>
                    </a:cubicBezTo>
                    <a:cubicBezTo>
                      <a:pt x="154" y="235"/>
                      <a:pt x="164" y="232"/>
                      <a:pt x="173" y="227"/>
                    </a:cubicBezTo>
                    <a:cubicBezTo>
                      <a:pt x="181" y="222"/>
                      <a:pt x="187" y="217"/>
                      <a:pt x="192" y="210"/>
                    </a:cubicBezTo>
                    <a:cubicBezTo>
                      <a:pt x="226" y="171"/>
                      <a:pt x="265" y="80"/>
                      <a:pt x="228" y="31"/>
                    </a:cubicBezTo>
                    <a:cubicBezTo>
                      <a:pt x="186" y="-24"/>
                      <a:pt x="91" y="5"/>
                      <a:pt x="46" y="3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1" anchor="ctr" bIns="39600" lIns="90000" spcFirstLastPara="1" rIns="90000" wrap="square" tIns="396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7" name="Google Shape;407;p32"/>
              <p:cNvSpPr/>
              <p:nvPr/>
            </p:nvSpPr>
            <p:spPr>
              <a:xfrm>
                <a:off x="8184966" y="3214792"/>
                <a:ext cx="132596" cy="153518"/>
              </a:xfrm>
              <a:custGeom>
                <a:rect b="b" l="l" r="r" t="t"/>
                <a:pathLst>
                  <a:path extrusionOk="0" h="244" w="204">
                    <a:moveTo>
                      <a:pt x="4" y="73"/>
                    </a:moveTo>
                    <a:cubicBezTo>
                      <a:pt x="-8" y="118"/>
                      <a:pt x="7" y="166"/>
                      <a:pt x="34" y="203"/>
                    </a:cubicBezTo>
                    <a:cubicBezTo>
                      <a:pt x="51" y="225"/>
                      <a:pt x="75" y="246"/>
                      <a:pt x="102" y="244"/>
                    </a:cubicBezTo>
                    <a:cubicBezTo>
                      <a:pt x="126" y="242"/>
                      <a:pt x="145" y="224"/>
                      <a:pt x="160" y="206"/>
                    </a:cubicBezTo>
                    <a:cubicBezTo>
                      <a:pt x="189" y="169"/>
                      <a:pt x="209" y="123"/>
                      <a:pt x="202" y="77"/>
                    </a:cubicBezTo>
                    <a:cubicBezTo>
                      <a:pt x="187" y="-27"/>
                      <a:pt x="30" y="-22"/>
                      <a:pt x="4" y="7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1" anchor="ctr" bIns="42825" lIns="90000" spcFirstLastPara="1" rIns="90000" wrap="square" tIns="428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8" name="Google Shape;408;p32"/>
              <p:cNvSpPr/>
              <p:nvPr/>
            </p:nvSpPr>
            <p:spPr>
              <a:xfrm>
                <a:off x="8352661" y="3318605"/>
                <a:ext cx="141696" cy="112622"/>
              </a:xfrm>
              <a:custGeom>
                <a:rect b="b" l="l" r="r" t="t"/>
                <a:pathLst>
                  <a:path extrusionOk="0" h="179" w="218">
                    <a:moveTo>
                      <a:pt x="157" y="8"/>
                    </a:moveTo>
                    <a:cubicBezTo>
                      <a:pt x="120" y="-7"/>
                      <a:pt x="77" y="1"/>
                      <a:pt x="42" y="21"/>
                    </a:cubicBezTo>
                    <a:cubicBezTo>
                      <a:pt x="21" y="32"/>
                      <a:pt x="1" y="51"/>
                      <a:pt x="0" y="75"/>
                    </a:cubicBezTo>
                    <a:cubicBezTo>
                      <a:pt x="-1" y="96"/>
                      <a:pt x="12" y="114"/>
                      <a:pt x="27" y="129"/>
                    </a:cubicBezTo>
                    <a:cubicBezTo>
                      <a:pt x="55" y="158"/>
                      <a:pt x="93" y="180"/>
                      <a:pt x="134" y="179"/>
                    </a:cubicBezTo>
                    <a:cubicBezTo>
                      <a:pt x="237" y="175"/>
                      <a:pt x="246" y="44"/>
                      <a:pt x="157" y="8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1" anchor="ctr" bIns="19425" lIns="90000" spcFirstLastPara="1" rIns="90000" wrap="square" tIns="19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9" name="Google Shape;409;p32"/>
              <p:cNvSpPr/>
              <p:nvPr/>
            </p:nvSpPr>
            <p:spPr>
              <a:xfrm>
                <a:off x="8433619" y="2815345"/>
                <a:ext cx="154420" cy="121430"/>
              </a:xfrm>
              <a:custGeom>
                <a:rect b="b" l="l" r="r" t="t"/>
                <a:pathLst>
                  <a:path extrusionOk="0" h="193" w="242">
                    <a:moveTo>
                      <a:pt x="4" y="63"/>
                    </a:moveTo>
                    <a:lnTo>
                      <a:pt x="4" y="63"/>
                    </a:lnTo>
                    <a:lnTo>
                      <a:pt x="4" y="64"/>
                    </a:lnTo>
                    <a:cubicBezTo>
                      <a:pt x="1" y="69"/>
                      <a:pt x="0" y="75"/>
                      <a:pt x="0" y="81"/>
                    </a:cubicBezTo>
                    <a:lnTo>
                      <a:pt x="0" y="81"/>
                    </a:lnTo>
                    <a:cubicBezTo>
                      <a:pt x="0" y="85"/>
                      <a:pt x="2" y="90"/>
                      <a:pt x="4" y="94"/>
                    </a:cubicBezTo>
                    <a:cubicBezTo>
                      <a:pt x="5" y="95"/>
                      <a:pt x="6" y="96"/>
                      <a:pt x="6" y="97"/>
                    </a:cubicBezTo>
                    <a:lnTo>
                      <a:pt x="6" y="97"/>
                    </a:lnTo>
                    <a:cubicBezTo>
                      <a:pt x="25" y="126"/>
                      <a:pt x="49" y="149"/>
                      <a:pt x="78" y="166"/>
                    </a:cubicBezTo>
                    <a:cubicBezTo>
                      <a:pt x="99" y="178"/>
                      <a:pt x="121" y="186"/>
                      <a:pt x="144" y="190"/>
                    </a:cubicBezTo>
                    <a:lnTo>
                      <a:pt x="144" y="190"/>
                    </a:lnTo>
                    <a:cubicBezTo>
                      <a:pt x="151" y="192"/>
                      <a:pt x="158" y="193"/>
                      <a:pt x="164" y="193"/>
                    </a:cubicBezTo>
                    <a:cubicBezTo>
                      <a:pt x="167" y="193"/>
                      <a:pt x="169" y="192"/>
                      <a:pt x="171" y="192"/>
                    </a:cubicBezTo>
                    <a:lnTo>
                      <a:pt x="171" y="192"/>
                    </a:lnTo>
                    <a:cubicBezTo>
                      <a:pt x="181" y="191"/>
                      <a:pt x="191" y="188"/>
                      <a:pt x="200" y="183"/>
                    </a:cubicBezTo>
                    <a:cubicBezTo>
                      <a:pt x="211" y="176"/>
                      <a:pt x="221" y="166"/>
                      <a:pt x="228" y="154"/>
                    </a:cubicBezTo>
                    <a:cubicBezTo>
                      <a:pt x="231" y="150"/>
                      <a:pt x="233" y="145"/>
                      <a:pt x="234" y="140"/>
                    </a:cubicBezTo>
                    <a:cubicBezTo>
                      <a:pt x="286" y="-7"/>
                      <a:pt x="63" y="-48"/>
                      <a:pt x="4" y="6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1" anchor="ctr" bIns="24475" lIns="90000" spcFirstLastPara="1" rIns="90000" wrap="square" tIns="244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0" name="Google Shape;410;p32"/>
              <p:cNvSpPr/>
              <p:nvPr/>
            </p:nvSpPr>
            <p:spPr>
              <a:xfrm flipH="1" rot="5400000">
                <a:off x="7339982" y="3261343"/>
                <a:ext cx="182497" cy="188752"/>
              </a:xfrm>
              <a:custGeom>
                <a:rect b="b" l="l" r="r" t="t"/>
                <a:pathLst>
                  <a:path extrusionOk="0" h="300" w="286">
                    <a:moveTo>
                      <a:pt x="106" y="9"/>
                    </a:moveTo>
                    <a:lnTo>
                      <a:pt x="106" y="9"/>
                    </a:lnTo>
                    <a:cubicBezTo>
                      <a:pt x="96" y="13"/>
                      <a:pt x="87" y="17"/>
                      <a:pt x="78" y="22"/>
                    </a:cubicBezTo>
                    <a:cubicBezTo>
                      <a:pt x="51" y="38"/>
                      <a:pt x="29" y="60"/>
                      <a:pt x="14" y="87"/>
                    </a:cubicBezTo>
                    <a:cubicBezTo>
                      <a:pt x="12" y="90"/>
                      <a:pt x="10" y="93"/>
                      <a:pt x="8" y="96"/>
                    </a:cubicBezTo>
                    <a:lnTo>
                      <a:pt x="8" y="96"/>
                    </a:lnTo>
                    <a:cubicBezTo>
                      <a:pt x="3" y="106"/>
                      <a:pt x="0" y="116"/>
                      <a:pt x="0" y="127"/>
                    </a:cubicBezTo>
                    <a:lnTo>
                      <a:pt x="0" y="127"/>
                    </a:lnTo>
                    <a:cubicBezTo>
                      <a:pt x="1" y="137"/>
                      <a:pt x="5" y="146"/>
                      <a:pt x="10" y="155"/>
                    </a:cubicBezTo>
                    <a:cubicBezTo>
                      <a:pt x="11" y="157"/>
                      <a:pt x="12" y="158"/>
                      <a:pt x="13" y="160"/>
                    </a:cubicBezTo>
                    <a:lnTo>
                      <a:pt x="13" y="160"/>
                    </a:lnTo>
                    <a:cubicBezTo>
                      <a:pt x="33" y="193"/>
                      <a:pt x="56" y="224"/>
                      <a:pt x="83" y="252"/>
                    </a:cubicBezTo>
                    <a:cubicBezTo>
                      <a:pt x="107" y="278"/>
                      <a:pt x="139" y="303"/>
                      <a:pt x="175" y="300"/>
                    </a:cubicBezTo>
                    <a:cubicBezTo>
                      <a:pt x="213" y="297"/>
                      <a:pt x="241" y="264"/>
                      <a:pt x="260" y="231"/>
                    </a:cubicBezTo>
                    <a:lnTo>
                      <a:pt x="260" y="231"/>
                    </a:lnTo>
                    <a:cubicBezTo>
                      <a:pt x="260" y="230"/>
                      <a:pt x="261" y="229"/>
                      <a:pt x="261" y="229"/>
                    </a:cubicBezTo>
                    <a:cubicBezTo>
                      <a:pt x="270" y="213"/>
                      <a:pt x="277" y="195"/>
                      <a:pt x="282" y="178"/>
                    </a:cubicBezTo>
                    <a:cubicBezTo>
                      <a:pt x="307" y="63"/>
                      <a:pt x="218" y="-31"/>
                      <a:pt x="106" y="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1" name="Google Shape;411;p32"/>
              <p:cNvSpPr/>
              <p:nvPr/>
            </p:nvSpPr>
            <p:spPr>
              <a:xfrm flipH="1" rot="5400000">
                <a:off x="7524615" y="3100372"/>
                <a:ext cx="141658" cy="164843"/>
              </a:xfrm>
              <a:custGeom>
                <a:rect b="b" l="l" r="r" t="t"/>
                <a:pathLst>
                  <a:path extrusionOk="0" h="262" w="222">
                    <a:moveTo>
                      <a:pt x="128" y="4"/>
                    </a:moveTo>
                    <a:cubicBezTo>
                      <a:pt x="98" y="12"/>
                      <a:pt x="73" y="34"/>
                      <a:pt x="52" y="57"/>
                    </a:cubicBezTo>
                    <a:cubicBezTo>
                      <a:pt x="24" y="89"/>
                      <a:pt x="0" y="129"/>
                      <a:pt x="0" y="172"/>
                    </a:cubicBezTo>
                    <a:cubicBezTo>
                      <a:pt x="0" y="215"/>
                      <a:pt x="31" y="260"/>
                      <a:pt x="74" y="262"/>
                    </a:cubicBezTo>
                    <a:cubicBezTo>
                      <a:pt x="117" y="264"/>
                      <a:pt x="151" y="228"/>
                      <a:pt x="175" y="192"/>
                    </a:cubicBezTo>
                    <a:lnTo>
                      <a:pt x="175" y="192"/>
                    </a:lnTo>
                    <a:cubicBezTo>
                      <a:pt x="181" y="184"/>
                      <a:pt x="186" y="175"/>
                      <a:pt x="192" y="166"/>
                    </a:cubicBezTo>
                    <a:cubicBezTo>
                      <a:pt x="202" y="149"/>
                      <a:pt x="210" y="131"/>
                      <a:pt x="216" y="112"/>
                    </a:cubicBezTo>
                    <a:cubicBezTo>
                      <a:pt x="220" y="100"/>
                      <a:pt x="222" y="89"/>
                      <a:pt x="222" y="78"/>
                    </a:cubicBezTo>
                    <a:lnTo>
                      <a:pt x="222" y="68"/>
                    </a:lnTo>
                    <a:cubicBezTo>
                      <a:pt x="220" y="21"/>
                      <a:pt x="189" y="-11"/>
                      <a:pt x="128" y="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2" name="Google Shape;412;p32"/>
              <p:cNvSpPr/>
              <p:nvPr/>
            </p:nvSpPr>
            <p:spPr>
              <a:xfrm>
                <a:off x="8237723" y="2925450"/>
                <a:ext cx="185687" cy="117026"/>
              </a:xfrm>
              <a:custGeom>
                <a:rect b="b" l="l" r="r" t="t"/>
                <a:pathLst>
                  <a:path extrusionOk="0" h="186" w="291">
                    <a:moveTo>
                      <a:pt x="124" y="0"/>
                    </a:moveTo>
                    <a:lnTo>
                      <a:pt x="124" y="0"/>
                    </a:lnTo>
                    <a:cubicBezTo>
                      <a:pt x="120" y="0"/>
                      <a:pt x="116" y="0"/>
                      <a:pt x="112" y="0"/>
                    </a:cubicBezTo>
                    <a:cubicBezTo>
                      <a:pt x="92" y="0"/>
                      <a:pt x="72" y="3"/>
                      <a:pt x="54" y="10"/>
                    </a:cubicBezTo>
                    <a:cubicBezTo>
                      <a:pt x="32" y="17"/>
                      <a:pt x="10" y="30"/>
                      <a:pt x="3" y="52"/>
                    </a:cubicBezTo>
                    <a:cubicBezTo>
                      <a:pt x="-7" y="79"/>
                      <a:pt x="8" y="108"/>
                      <a:pt x="27" y="129"/>
                    </a:cubicBezTo>
                    <a:lnTo>
                      <a:pt x="27" y="129"/>
                    </a:lnTo>
                    <a:cubicBezTo>
                      <a:pt x="40" y="142"/>
                      <a:pt x="54" y="153"/>
                      <a:pt x="69" y="162"/>
                    </a:cubicBezTo>
                    <a:cubicBezTo>
                      <a:pt x="90" y="174"/>
                      <a:pt x="114" y="182"/>
                      <a:pt x="138" y="185"/>
                    </a:cubicBezTo>
                    <a:lnTo>
                      <a:pt x="138" y="185"/>
                    </a:lnTo>
                    <a:cubicBezTo>
                      <a:pt x="143" y="185"/>
                      <a:pt x="149" y="186"/>
                      <a:pt x="155" y="186"/>
                    </a:cubicBezTo>
                    <a:cubicBezTo>
                      <a:pt x="182" y="186"/>
                      <a:pt x="209" y="179"/>
                      <a:pt x="233" y="165"/>
                    </a:cubicBezTo>
                    <a:cubicBezTo>
                      <a:pt x="241" y="160"/>
                      <a:pt x="249" y="155"/>
                      <a:pt x="256" y="149"/>
                    </a:cubicBezTo>
                    <a:cubicBezTo>
                      <a:pt x="363" y="56"/>
                      <a:pt x="197" y="6"/>
                      <a:pt x="1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1" anchor="ctr" bIns="21950" lIns="90000" spcFirstLastPara="1" rIns="90000" wrap="square" tIns="219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3" name="Google Shape;413;p32"/>
              <p:cNvSpPr/>
              <p:nvPr/>
            </p:nvSpPr>
            <p:spPr>
              <a:xfrm>
                <a:off x="8055864" y="3021713"/>
                <a:ext cx="128258" cy="178685"/>
              </a:xfrm>
              <a:custGeom>
                <a:rect b="b" l="l" r="r" t="t"/>
                <a:pathLst>
                  <a:path extrusionOk="0" h="284" w="201">
                    <a:moveTo>
                      <a:pt x="160" y="7"/>
                    </a:moveTo>
                    <a:lnTo>
                      <a:pt x="160" y="7"/>
                    </a:lnTo>
                    <a:lnTo>
                      <a:pt x="159" y="6"/>
                    </a:lnTo>
                    <a:cubicBezTo>
                      <a:pt x="152" y="2"/>
                      <a:pt x="143" y="0"/>
                      <a:pt x="135" y="0"/>
                    </a:cubicBezTo>
                    <a:cubicBezTo>
                      <a:pt x="134" y="0"/>
                      <a:pt x="134" y="0"/>
                      <a:pt x="134" y="0"/>
                    </a:cubicBezTo>
                    <a:lnTo>
                      <a:pt x="134" y="0"/>
                    </a:lnTo>
                    <a:cubicBezTo>
                      <a:pt x="126" y="1"/>
                      <a:pt x="119" y="3"/>
                      <a:pt x="112" y="7"/>
                    </a:cubicBezTo>
                    <a:cubicBezTo>
                      <a:pt x="109" y="9"/>
                      <a:pt x="107" y="10"/>
                      <a:pt x="105" y="12"/>
                    </a:cubicBezTo>
                    <a:lnTo>
                      <a:pt x="105" y="12"/>
                    </a:lnTo>
                    <a:cubicBezTo>
                      <a:pt x="74" y="34"/>
                      <a:pt x="48" y="62"/>
                      <a:pt x="29" y="95"/>
                    </a:cubicBezTo>
                    <a:cubicBezTo>
                      <a:pt x="22" y="106"/>
                      <a:pt x="17" y="117"/>
                      <a:pt x="12" y="129"/>
                    </a:cubicBezTo>
                    <a:cubicBezTo>
                      <a:pt x="-1" y="162"/>
                      <a:pt x="-6" y="201"/>
                      <a:pt x="8" y="233"/>
                    </a:cubicBezTo>
                    <a:cubicBezTo>
                      <a:pt x="26" y="272"/>
                      <a:pt x="74" y="294"/>
                      <a:pt x="114" y="279"/>
                    </a:cubicBezTo>
                    <a:lnTo>
                      <a:pt x="114" y="279"/>
                    </a:lnTo>
                    <a:cubicBezTo>
                      <a:pt x="116" y="277"/>
                      <a:pt x="119" y="276"/>
                      <a:pt x="122" y="274"/>
                    </a:cubicBezTo>
                    <a:cubicBezTo>
                      <a:pt x="137" y="265"/>
                      <a:pt x="150" y="253"/>
                      <a:pt x="159" y="237"/>
                    </a:cubicBezTo>
                    <a:cubicBezTo>
                      <a:pt x="162" y="232"/>
                      <a:pt x="164" y="227"/>
                      <a:pt x="166" y="221"/>
                    </a:cubicBezTo>
                    <a:cubicBezTo>
                      <a:pt x="191" y="161"/>
                      <a:pt x="234" y="48"/>
                      <a:pt x="160" y="7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14" name="Google Shape;414;p32"/>
            <p:cNvSpPr/>
            <p:nvPr/>
          </p:nvSpPr>
          <p:spPr>
            <a:xfrm flipH="1">
              <a:off x="182880" y="1026794"/>
              <a:ext cx="987553" cy="1097279"/>
            </a:xfrm>
            <a:custGeom>
              <a:rect b="b" l="l" r="r" t="t"/>
              <a:pathLst>
                <a:path extrusionOk="0" h="1966" w="1743">
                  <a:moveTo>
                    <a:pt x="1679" y="819"/>
                  </a:moveTo>
                  <a:cubicBezTo>
                    <a:pt x="1439" y="831"/>
                    <a:pt x="1202" y="906"/>
                    <a:pt x="1020" y="1048"/>
                  </a:cubicBezTo>
                  <a:cubicBezTo>
                    <a:pt x="1007" y="1057"/>
                    <a:pt x="995" y="1067"/>
                    <a:pt x="983" y="1078"/>
                  </a:cubicBezTo>
                  <a:cubicBezTo>
                    <a:pt x="986" y="1068"/>
                    <a:pt x="989" y="1058"/>
                    <a:pt x="992" y="1048"/>
                  </a:cubicBezTo>
                  <a:lnTo>
                    <a:pt x="992" y="1048"/>
                  </a:lnTo>
                  <a:cubicBezTo>
                    <a:pt x="1009" y="998"/>
                    <a:pt x="1030" y="950"/>
                    <a:pt x="1056" y="905"/>
                  </a:cubicBezTo>
                  <a:cubicBezTo>
                    <a:pt x="1123" y="789"/>
                    <a:pt x="1218" y="694"/>
                    <a:pt x="1333" y="627"/>
                  </a:cubicBezTo>
                  <a:cubicBezTo>
                    <a:pt x="1415" y="580"/>
                    <a:pt x="1505" y="549"/>
                    <a:pt x="1598" y="534"/>
                  </a:cubicBezTo>
                  <a:cubicBezTo>
                    <a:pt x="1674" y="523"/>
                    <a:pt x="1665" y="403"/>
                    <a:pt x="1588" y="414"/>
                  </a:cubicBezTo>
                  <a:lnTo>
                    <a:pt x="1588" y="414"/>
                  </a:lnTo>
                  <a:cubicBezTo>
                    <a:pt x="1477" y="431"/>
                    <a:pt x="1371" y="468"/>
                    <a:pt x="1274" y="524"/>
                  </a:cubicBezTo>
                  <a:cubicBezTo>
                    <a:pt x="1224" y="553"/>
                    <a:pt x="1177" y="587"/>
                    <a:pt x="1133" y="625"/>
                  </a:cubicBezTo>
                  <a:cubicBezTo>
                    <a:pt x="1187" y="419"/>
                    <a:pt x="1196" y="204"/>
                    <a:pt x="1056" y="23"/>
                  </a:cubicBezTo>
                  <a:cubicBezTo>
                    <a:pt x="1046" y="9"/>
                    <a:pt x="1032" y="2"/>
                    <a:pt x="1019" y="0"/>
                  </a:cubicBezTo>
                  <a:lnTo>
                    <a:pt x="1001" y="0"/>
                  </a:lnTo>
                  <a:cubicBezTo>
                    <a:pt x="961" y="6"/>
                    <a:pt x="926" y="51"/>
                    <a:pt x="958" y="93"/>
                  </a:cubicBezTo>
                  <a:cubicBezTo>
                    <a:pt x="1098" y="275"/>
                    <a:pt x="1055" y="500"/>
                    <a:pt x="984" y="704"/>
                  </a:cubicBezTo>
                  <a:lnTo>
                    <a:pt x="984" y="704"/>
                  </a:lnTo>
                  <a:cubicBezTo>
                    <a:pt x="973" y="599"/>
                    <a:pt x="940" y="498"/>
                    <a:pt x="888" y="406"/>
                  </a:cubicBezTo>
                  <a:cubicBezTo>
                    <a:pt x="887" y="406"/>
                    <a:pt x="887" y="405"/>
                    <a:pt x="887" y="405"/>
                  </a:cubicBezTo>
                  <a:cubicBezTo>
                    <a:pt x="848" y="338"/>
                    <a:pt x="750" y="408"/>
                    <a:pt x="789" y="475"/>
                  </a:cubicBezTo>
                  <a:cubicBezTo>
                    <a:pt x="892" y="653"/>
                    <a:pt x="886" y="854"/>
                    <a:pt x="840" y="1048"/>
                  </a:cubicBezTo>
                  <a:cubicBezTo>
                    <a:pt x="833" y="1079"/>
                    <a:pt x="825" y="1110"/>
                    <a:pt x="816" y="1141"/>
                  </a:cubicBezTo>
                  <a:lnTo>
                    <a:pt x="816" y="1141"/>
                  </a:lnTo>
                  <a:cubicBezTo>
                    <a:pt x="804" y="1109"/>
                    <a:pt x="790" y="1078"/>
                    <a:pt x="774" y="1048"/>
                  </a:cubicBezTo>
                  <a:lnTo>
                    <a:pt x="774" y="1048"/>
                  </a:lnTo>
                  <a:cubicBezTo>
                    <a:pt x="772" y="1044"/>
                    <a:pt x="770" y="1041"/>
                    <a:pt x="768" y="1037"/>
                  </a:cubicBezTo>
                  <a:cubicBezTo>
                    <a:pt x="716" y="949"/>
                    <a:pt x="643" y="875"/>
                    <a:pt x="554" y="823"/>
                  </a:cubicBezTo>
                  <a:cubicBezTo>
                    <a:pt x="551" y="822"/>
                    <a:pt x="549" y="821"/>
                    <a:pt x="546" y="819"/>
                  </a:cubicBezTo>
                  <a:cubicBezTo>
                    <a:pt x="478" y="781"/>
                    <a:pt x="427" y="891"/>
                    <a:pt x="494" y="928"/>
                  </a:cubicBezTo>
                  <a:lnTo>
                    <a:pt x="494" y="928"/>
                  </a:lnTo>
                  <a:cubicBezTo>
                    <a:pt x="496" y="929"/>
                    <a:pt x="498" y="930"/>
                    <a:pt x="499" y="931"/>
                  </a:cubicBezTo>
                  <a:cubicBezTo>
                    <a:pt x="551" y="960"/>
                    <a:pt x="596" y="1000"/>
                    <a:pt x="632" y="1048"/>
                  </a:cubicBezTo>
                  <a:lnTo>
                    <a:pt x="632" y="1048"/>
                  </a:lnTo>
                  <a:cubicBezTo>
                    <a:pt x="644" y="1064"/>
                    <a:pt x="656" y="1081"/>
                    <a:pt x="666" y="1099"/>
                  </a:cubicBezTo>
                  <a:cubicBezTo>
                    <a:pt x="711" y="1175"/>
                    <a:pt x="733" y="1262"/>
                    <a:pt x="733" y="1350"/>
                  </a:cubicBezTo>
                  <a:cubicBezTo>
                    <a:pt x="733" y="1372"/>
                    <a:pt x="731" y="1395"/>
                    <a:pt x="728" y="1417"/>
                  </a:cubicBezTo>
                  <a:cubicBezTo>
                    <a:pt x="728" y="1418"/>
                    <a:pt x="728" y="1420"/>
                    <a:pt x="727" y="1422"/>
                  </a:cubicBezTo>
                  <a:cubicBezTo>
                    <a:pt x="676" y="1280"/>
                    <a:pt x="559" y="1157"/>
                    <a:pt x="420" y="1120"/>
                  </a:cubicBezTo>
                  <a:cubicBezTo>
                    <a:pt x="345" y="1100"/>
                    <a:pt x="324" y="1219"/>
                    <a:pt x="398" y="1239"/>
                  </a:cubicBezTo>
                  <a:cubicBezTo>
                    <a:pt x="564" y="1282"/>
                    <a:pt x="679" y="1501"/>
                    <a:pt x="608" y="1660"/>
                  </a:cubicBezTo>
                  <a:cubicBezTo>
                    <a:pt x="578" y="1726"/>
                    <a:pt x="513" y="1770"/>
                    <a:pt x="445" y="1797"/>
                  </a:cubicBezTo>
                  <a:lnTo>
                    <a:pt x="445" y="1797"/>
                  </a:lnTo>
                  <a:cubicBezTo>
                    <a:pt x="382" y="1823"/>
                    <a:pt x="314" y="1836"/>
                    <a:pt x="246" y="1836"/>
                  </a:cubicBezTo>
                  <a:cubicBezTo>
                    <a:pt x="215" y="1836"/>
                    <a:pt x="184" y="1833"/>
                    <a:pt x="153" y="1828"/>
                  </a:cubicBezTo>
                  <a:cubicBezTo>
                    <a:pt x="121" y="1822"/>
                    <a:pt x="89" y="1813"/>
                    <a:pt x="57" y="1820"/>
                  </a:cubicBezTo>
                  <a:cubicBezTo>
                    <a:pt x="26" y="1826"/>
                    <a:pt x="-4" y="1855"/>
                    <a:pt x="0" y="1887"/>
                  </a:cubicBezTo>
                  <a:cubicBezTo>
                    <a:pt x="5" y="1919"/>
                    <a:pt x="42" y="1938"/>
                    <a:pt x="74" y="1947"/>
                  </a:cubicBezTo>
                  <a:cubicBezTo>
                    <a:pt x="297" y="2008"/>
                    <a:pt x="553" y="1923"/>
                    <a:pt x="695" y="1740"/>
                  </a:cubicBezTo>
                  <a:cubicBezTo>
                    <a:pt x="821" y="1577"/>
                    <a:pt x="941" y="1417"/>
                    <a:pt x="1176" y="1473"/>
                  </a:cubicBezTo>
                  <a:cubicBezTo>
                    <a:pt x="1251" y="1491"/>
                    <a:pt x="1273" y="1372"/>
                    <a:pt x="1198" y="1354"/>
                  </a:cubicBezTo>
                  <a:lnTo>
                    <a:pt x="1198" y="1354"/>
                  </a:lnTo>
                  <a:cubicBezTo>
                    <a:pt x="1161" y="1345"/>
                    <a:pt x="1123" y="1341"/>
                    <a:pt x="1085" y="1341"/>
                  </a:cubicBezTo>
                  <a:cubicBezTo>
                    <a:pt x="1019" y="1341"/>
                    <a:pt x="953" y="1354"/>
                    <a:pt x="892" y="1380"/>
                  </a:cubicBezTo>
                  <a:cubicBezTo>
                    <a:pt x="968" y="1229"/>
                    <a:pt x="1095" y="1119"/>
                    <a:pt x="1245" y="1047"/>
                  </a:cubicBezTo>
                  <a:cubicBezTo>
                    <a:pt x="1382" y="981"/>
                    <a:pt x="1538" y="946"/>
                    <a:pt x="1689" y="938"/>
                  </a:cubicBezTo>
                  <a:cubicBezTo>
                    <a:pt x="1767" y="935"/>
                    <a:pt x="1756" y="815"/>
                    <a:pt x="1679" y="81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15" name="Google Shape;415;p32"/>
            <p:cNvGrpSpPr/>
            <p:nvPr/>
          </p:nvGrpSpPr>
          <p:grpSpPr>
            <a:xfrm>
              <a:off x="2519630" y="1589198"/>
              <a:ext cx="1188723" cy="1376905"/>
              <a:chOff x="3651840" y="2720520"/>
              <a:chExt cx="550080" cy="627120"/>
            </a:xfrm>
          </p:grpSpPr>
          <p:sp>
            <p:nvSpPr>
              <p:cNvPr id="416" name="Google Shape;416;p32"/>
              <p:cNvSpPr/>
              <p:nvPr/>
            </p:nvSpPr>
            <p:spPr>
              <a:xfrm>
                <a:off x="3875040" y="2951640"/>
                <a:ext cx="118800" cy="114120"/>
              </a:xfrm>
              <a:custGeom>
                <a:rect b="b" l="l" r="r" t="t"/>
                <a:pathLst>
                  <a:path extrusionOk="0" h="317" w="330">
                    <a:moveTo>
                      <a:pt x="307" y="237"/>
                    </a:moveTo>
                    <a:cubicBezTo>
                      <a:pt x="331" y="192"/>
                      <a:pt x="339" y="137"/>
                      <a:pt x="319" y="90"/>
                    </a:cubicBezTo>
                    <a:cubicBezTo>
                      <a:pt x="294" y="31"/>
                      <a:pt x="226" y="-3"/>
                      <a:pt x="163" y="0"/>
                    </a:cubicBezTo>
                    <a:lnTo>
                      <a:pt x="163" y="0"/>
                    </a:lnTo>
                    <a:cubicBezTo>
                      <a:pt x="135" y="1"/>
                      <a:pt x="108" y="10"/>
                      <a:pt x="84" y="23"/>
                    </a:cubicBezTo>
                    <a:cubicBezTo>
                      <a:pt x="77" y="28"/>
                      <a:pt x="70" y="32"/>
                      <a:pt x="64" y="37"/>
                    </a:cubicBezTo>
                    <a:cubicBezTo>
                      <a:pt x="1" y="86"/>
                      <a:pt x="-25" y="176"/>
                      <a:pt x="33" y="251"/>
                    </a:cubicBezTo>
                    <a:lnTo>
                      <a:pt x="33" y="251"/>
                    </a:lnTo>
                    <a:cubicBezTo>
                      <a:pt x="43" y="264"/>
                      <a:pt x="56" y="276"/>
                      <a:pt x="70" y="286"/>
                    </a:cubicBezTo>
                    <a:cubicBezTo>
                      <a:pt x="146" y="339"/>
                      <a:pt x="263" y="322"/>
                      <a:pt x="307" y="237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7" name="Google Shape;417;p32"/>
              <p:cNvSpPr/>
              <p:nvPr/>
            </p:nvSpPr>
            <p:spPr>
              <a:xfrm>
                <a:off x="3855240" y="2772360"/>
                <a:ext cx="80280" cy="154800"/>
              </a:xfrm>
              <a:custGeom>
                <a:rect b="b" l="l" r="r" t="t"/>
                <a:pathLst>
                  <a:path extrusionOk="0" h="430" w="223">
                    <a:moveTo>
                      <a:pt x="154" y="429"/>
                    </a:moveTo>
                    <a:cubicBezTo>
                      <a:pt x="282" y="426"/>
                      <a:pt x="199" y="181"/>
                      <a:pt x="178" y="110"/>
                    </a:cubicBezTo>
                    <a:cubicBezTo>
                      <a:pt x="170" y="83"/>
                      <a:pt x="159" y="55"/>
                      <a:pt x="141" y="33"/>
                    </a:cubicBezTo>
                    <a:cubicBezTo>
                      <a:pt x="122" y="11"/>
                      <a:pt x="93" y="-4"/>
                      <a:pt x="65" y="2"/>
                    </a:cubicBezTo>
                    <a:cubicBezTo>
                      <a:pt x="18" y="13"/>
                      <a:pt x="1" y="72"/>
                      <a:pt x="0" y="119"/>
                    </a:cubicBezTo>
                    <a:cubicBezTo>
                      <a:pt x="-2" y="201"/>
                      <a:pt x="24" y="432"/>
                      <a:pt x="154" y="42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8" name="Google Shape;418;p32"/>
              <p:cNvSpPr/>
              <p:nvPr/>
            </p:nvSpPr>
            <p:spPr>
              <a:xfrm>
                <a:off x="3962160" y="2720520"/>
                <a:ext cx="85680" cy="208440"/>
              </a:xfrm>
              <a:custGeom>
                <a:rect b="b" l="l" r="r" t="t"/>
                <a:pathLst>
                  <a:path extrusionOk="0" h="579" w="238">
                    <a:moveTo>
                      <a:pt x="52" y="578"/>
                    </a:moveTo>
                    <a:cubicBezTo>
                      <a:pt x="137" y="581"/>
                      <a:pt x="197" y="356"/>
                      <a:pt x="213" y="298"/>
                    </a:cubicBezTo>
                    <a:cubicBezTo>
                      <a:pt x="231" y="230"/>
                      <a:pt x="247" y="158"/>
                      <a:pt x="234" y="88"/>
                    </a:cubicBezTo>
                    <a:cubicBezTo>
                      <a:pt x="226" y="48"/>
                      <a:pt x="202" y="5"/>
                      <a:pt x="163" y="1"/>
                    </a:cubicBezTo>
                    <a:cubicBezTo>
                      <a:pt x="87" y="-8"/>
                      <a:pt x="39" y="95"/>
                      <a:pt x="16" y="216"/>
                    </a:cubicBezTo>
                    <a:cubicBezTo>
                      <a:pt x="-15" y="378"/>
                      <a:pt x="0" y="575"/>
                      <a:pt x="52" y="578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9" name="Google Shape;419;p32"/>
              <p:cNvSpPr/>
              <p:nvPr/>
            </p:nvSpPr>
            <p:spPr>
              <a:xfrm>
                <a:off x="4018680" y="2806560"/>
                <a:ext cx="141840" cy="176400"/>
              </a:xfrm>
              <a:custGeom>
                <a:rect b="b" l="l" r="r" t="t"/>
                <a:pathLst>
                  <a:path extrusionOk="0" h="490" w="394">
                    <a:moveTo>
                      <a:pt x="15" y="484"/>
                    </a:moveTo>
                    <a:cubicBezTo>
                      <a:pt x="89" y="524"/>
                      <a:pt x="241" y="347"/>
                      <a:pt x="280" y="301"/>
                    </a:cubicBezTo>
                    <a:cubicBezTo>
                      <a:pt x="326" y="247"/>
                      <a:pt x="371" y="189"/>
                      <a:pt x="389" y="120"/>
                    </a:cubicBezTo>
                    <a:cubicBezTo>
                      <a:pt x="399" y="81"/>
                      <a:pt x="396" y="32"/>
                      <a:pt x="362" y="12"/>
                    </a:cubicBezTo>
                    <a:cubicBezTo>
                      <a:pt x="297" y="-28"/>
                      <a:pt x="210" y="43"/>
                      <a:pt x="138" y="142"/>
                    </a:cubicBezTo>
                    <a:cubicBezTo>
                      <a:pt x="40" y="276"/>
                      <a:pt x="-32" y="460"/>
                      <a:pt x="15" y="48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0" name="Google Shape;420;p32"/>
              <p:cNvSpPr/>
              <p:nvPr/>
            </p:nvSpPr>
            <p:spPr>
              <a:xfrm>
                <a:off x="3693240" y="2824560"/>
                <a:ext cx="177840" cy="140400"/>
              </a:xfrm>
              <a:custGeom>
                <a:rect b="b" l="l" r="r" t="t"/>
                <a:pathLst>
                  <a:path extrusionOk="0" h="390" w="494">
                    <a:moveTo>
                      <a:pt x="145" y="256"/>
                    </a:moveTo>
                    <a:cubicBezTo>
                      <a:pt x="280" y="352"/>
                      <a:pt x="465" y="422"/>
                      <a:pt x="489" y="375"/>
                    </a:cubicBezTo>
                    <a:cubicBezTo>
                      <a:pt x="528" y="300"/>
                      <a:pt x="350" y="151"/>
                      <a:pt x="303" y="112"/>
                    </a:cubicBezTo>
                    <a:cubicBezTo>
                      <a:pt x="249" y="66"/>
                      <a:pt x="190" y="21"/>
                      <a:pt x="120" y="4"/>
                    </a:cubicBezTo>
                    <a:cubicBezTo>
                      <a:pt x="81" y="-5"/>
                      <a:pt x="33" y="-2"/>
                      <a:pt x="12" y="32"/>
                    </a:cubicBezTo>
                    <a:cubicBezTo>
                      <a:pt x="-28" y="98"/>
                      <a:pt x="45" y="184"/>
                      <a:pt x="145" y="25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1" name="Google Shape;421;p32"/>
              <p:cNvSpPr/>
              <p:nvPr/>
            </p:nvSpPr>
            <p:spPr>
              <a:xfrm>
                <a:off x="4033800" y="2994480"/>
                <a:ext cx="168120" cy="69120"/>
              </a:xfrm>
              <a:custGeom>
                <a:rect b="b" l="l" r="r" t="t"/>
                <a:pathLst>
                  <a:path extrusionOk="0" h="192" w="467">
                    <a:moveTo>
                      <a:pt x="454" y="62"/>
                    </a:moveTo>
                    <a:lnTo>
                      <a:pt x="454" y="62"/>
                    </a:lnTo>
                    <a:cubicBezTo>
                      <a:pt x="443" y="45"/>
                      <a:pt x="428" y="31"/>
                      <a:pt x="411" y="21"/>
                    </a:cubicBezTo>
                    <a:cubicBezTo>
                      <a:pt x="399" y="15"/>
                      <a:pt x="386" y="10"/>
                      <a:pt x="373" y="7"/>
                    </a:cubicBezTo>
                    <a:lnTo>
                      <a:pt x="373" y="7"/>
                    </a:lnTo>
                    <a:cubicBezTo>
                      <a:pt x="352" y="2"/>
                      <a:pt x="330" y="0"/>
                      <a:pt x="308" y="0"/>
                    </a:cubicBezTo>
                    <a:cubicBezTo>
                      <a:pt x="296" y="0"/>
                      <a:pt x="285" y="1"/>
                      <a:pt x="273" y="2"/>
                    </a:cubicBezTo>
                    <a:cubicBezTo>
                      <a:pt x="199" y="7"/>
                      <a:pt x="99" y="14"/>
                      <a:pt x="32" y="50"/>
                    </a:cubicBezTo>
                    <a:cubicBezTo>
                      <a:pt x="-37" y="87"/>
                      <a:pt x="21" y="146"/>
                      <a:pt x="74" y="160"/>
                    </a:cubicBezTo>
                    <a:lnTo>
                      <a:pt x="74" y="160"/>
                    </a:lnTo>
                    <a:cubicBezTo>
                      <a:pt x="155" y="181"/>
                      <a:pt x="239" y="192"/>
                      <a:pt x="323" y="192"/>
                    </a:cubicBezTo>
                    <a:cubicBezTo>
                      <a:pt x="332" y="192"/>
                      <a:pt x="341" y="192"/>
                      <a:pt x="349" y="191"/>
                    </a:cubicBezTo>
                    <a:cubicBezTo>
                      <a:pt x="387" y="190"/>
                      <a:pt x="428" y="185"/>
                      <a:pt x="452" y="157"/>
                    </a:cubicBezTo>
                    <a:cubicBezTo>
                      <a:pt x="473" y="130"/>
                      <a:pt x="472" y="91"/>
                      <a:pt x="454" y="6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1" anchor="ctr" bIns="24100" lIns="90000" spcFirstLastPara="1" rIns="90000" wrap="square" tIns="241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2" name="Google Shape;422;p32"/>
              <p:cNvSpPr/>
              <p:nvPr/>
            </p:nvSpPr>
            <p:spPr>
              <a:xfrm>
                <a:off x="4006080" y="3069000"/>
                <a:ext cx="175680" cy="168480"/>
              </a:xfrm>
              <a:custGeom>
                <a:rect b="b" l="l" r="r" t="t"/>
                <a:pathLst>
                  <a:path extrusionOk="0" h="468" w="488">
                    <a:moveTo>
                      <a:pt x="391" y="220"/>
                    </a:moveTo>
                    <a:cubicBezTo>
                      <a:pt x="355" y="185"/>
                      <a:pt x="318" y="151"/>
                      <a:pt x="279" y="120"/>
                    </a:cubicBezTo>
                    <a:cubicBezTo>
                      <a:pt x="221" y="74"/>
                      <a:pt x="138" y="5"/>
                      <a:pt x="60" y="0"/>
                    </a:cubicBezTo>
                    <a:cubicBezTo>
                      <a:pt x="-7" y="-4"/>
                      <a:pt x="-15" y="33"/>
                      <a:pt x="24" y="91"/>
                    </a:cubicBezTo>
                    <a:cubicBezTo>
                      <a:pt x="75" y="166"/>
                      <a:pt x="140" y="230"/>
                      <a:pt x="203" y="295"/>
                    </a:cubicBezTo>
                    <a:lnTo>
                      <a:pt x="262" y="354"/>
                    </a:lnTo>
                    <a:cubicBezTo>
                      <a:pt x="300" y="393"/>
                      <a:pt x="340" y="433"/>
                      <a:pt x="390" y="458"/>
                    </a:cubicBezTo>
                    <a:cubicBezTo>
                      <a:pt x="479" y="501"/>
                      <a:pt x="506" y="394"/>
                      <a:pt x="477" y="327"/>
                    </a:cubicBezTo>
                    <a:cubicBezTo>
                      <a:pt x="458" y="285"/>
                      <a:pt x="424" y="252"/>
                      <a:pt x="391" y="22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3" name="Google Shape;423;p32"/>
              <p:cNvSpPr/>
              <p:nvPr/>
            </p:nvSpPr>
            <p:spPr>
              <a:xfrm>
                <a:off x="3950280" y="3092400"/>
                <a:ext cx="106920" cy="255240"/>
              </a:xfrm>
              <a:custGeom>
                <a:rect b="b" l="l" r="r" t="t"/>
                <a:pathLst>
                  <a:path extrusionOk="0" h="709" w="297">
                    <a:moveTo>
                      <a:pt x="111" y="79"/>
                    </a:moveTo>
                    <a:cubicBezTo>
                      <a:pt x="100" y="57"/>
                      <a:pt x="95" y="16"/>
                      <a:pt x="71" y="6"/>
                    </a:cubicBezTo>
                    <a:cubicBezTo>
                      <a:pt x="27" y="-14"/>
                      <a:pt x="8" y="16"/>
                      <a:pt x="2" y="71"/>
                    </a:cubicBezTo>
                    <a:cubicBezTo>
                      <a:pt x="-12" y="219"/>
                      <a:pt x="77" y="549"/>
                      <a:pt x="92" y="586"/>
                    </a:cubicBezTo>
                    <a:cubicBezTo>
                      <a:pt x="104" y="619"/>
                      <a:pt x="118" y="652"/>
                      <a:pt x="143" y="677"/>
                    </a:cubicBezTo>
                    <a:cubicBezTo>
                      <a:pt x="167" y="702"/>
                      <a:pt x="205" y="717"/>
                      <a:pt x="239" y="705"/>
                    </a:cubicBezTo>
                    <a:cubicBezTo>
                      <a:pt x="272" y="694"/>
                      <a:pt x="293" y="657"/>
                      <a:pt x="297" y="621"/>
                    </a:cubicBezTo>
                    <a:cubicBezTo>
                      <a:pt x="300" y="585"/>
                      <a:pt x="291" y="549"/>
                      <a:pt x="281" y="515"/>
                    </a:cubicBezTo>
                    <a:cubicBezTo>
                      <a:pt x="242" y="382"/>
                      <a:pt x="206" y="186"/>
                      <a:pt x="111" y="7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4" name="Google Shape;424;p32"/>
              <p:cNvSpPr/>
              <p:nvPr/>
            </p:nvSpPr>
            <p:spPr>
              <a:xfrm>
                <a:off x="3828240" y="3084480"/>
                <a:ext cx="86040" cy="219600"/>
              </a:xfrm>
              <a:custGeom>
                <a:rect b="b" l="l" r="r" t="t"/>
                <a:pathLst>
                  <a:path extrusionOk="0" h="610" w="239">
                    <a:moveTo>
                      <a:pt x="139" y="35"/>
                    </a:moveTo>
                    <a:lnTo>
                      <a:pt x="139" y="35"/>
                    </a:lnTo>
                    <a:cubicBezTo>
                      <a:pt x="121" y="58"/>
                      <a:pt x="105" y="83"/>
                      <a:pt x="91" y="107"/>
                    </a:cubicBezTo>
                    <a:cubicBezTo>
                      <a:pt x="31" y="211"/>
                      <a:pt x="0" y="326"/>
                      <a:pt x="0" y="444"/>
                    </a:cubicBezTo>
                    <a:cubicBezTo>
                      <a:pt x="0" y="460"/>
                      <a:pt x="1" y="476"/>
                      <a:pt x="2" y="491"/>
                    </a:cubicBezTo>
                    <a:cubicBezTo>
                      <a:pt x="5" y="528"/>
                      <a:pt x="11" y="567"/>
                      <a:pt x="37" y="593"/>
                    </a:cubicBezTo>
                    <a:lnTo>
                      <a:pt x="37" y="593"/>
                    </a:lnTo>
                    <a:cubicBezTo>
                      <a:pt x="40" y="598"/>
                      <a:pt x="44" y="601"/>
                      <a:pt x="49" y="604"/>
                    </a:cubicBezTo>
                    <a:cubicBezTo>
                      <a:pt x="56" y="608"/>
                      <a:pt x="63" y="610"/>
                      <a:pt x="71" y="610"/>
                    </a:cubicBezTo>
                    <a:cubicBezTo>
                      <a:pt x="78" y="610"/>
                      <a:pt x="86" y="608"/>
                      <a:pt x="93" y="604"/>
                    </a:cubicBezTo>
                    <a:cubicBezTo>
                      <a:pt x="93" y="604"/>
                      <a:pt x="96" y="603"/>
                      <a:pt x="97" y="602"/>
                    </a:cubicBezTo>
                    <a:cubicBezTo>
                      <a:pt x="136" y="581"/>
                      <a:pt x="154" y="536"/>
                      <a:pt x="168" y="494"/>
                    </a:cubicBezTo>
                    <a:lnTo>
                      <a:pt x="168" y="494"/>
                    </a:lnTo>
                    <a:cubicBezTo>
                      <a:pt x="207" y="373"/>
                      <a:pt x="231" y="249"/>
                      <a:pt x="239" y="122"/>
                    </a:cubicBezTo>
                    <a:cubicBezTo>
                      <a:pt x="243" y="57"/>
                      <a:pt x="211" y="-59"/>
                      <a:pt x="139" y="35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5" name="Google Shape;425;p32"/>
              <p:cNvSpPr/>
              <p:nvPr/>
            </p:nvSpPr>
            <p:spPr>
              <a:xfrm>
                <a:off x="3651840" y="2973600"/>
                <a:ext cx="191160" cy="69840"/>
              </a:xfrm>
              <a:custGeom>
                <a:rect b="b" l="l" r="r" t="t"/>
                <a:pathLst>
                  <a:path extrusionOk="0" h="194" w="531">
                    <a:moveTo>
                      <a:pt x="414" y="183"/>
                    </a:moveTo>
                    <a:cubicBezTo>
                      <a:pt x="446" y="177"/>
                      <a:pt x="479" y="168"/>
                      <a:pt x="503" y="146"/>
                    </a:cubicBezTo>
                    <a:cubicBezTo>
                      <a:pt x="564" y="91"/>
                      <a:pt x="515" y="55"/>
                      <a:pt x="459" y="41"/>
                    </a:cubicBezTo>
                    <a:lnTo>
                      <a:pt x="459" y="41"/>
                    </a:lnTo>
                    <a:cubicBezTo>
                      <a:pt x="385" y="21"/>
                      <a:pt x="310" y="8"/>
                      <a:pt x="233" y="2"/>
                    </a:cubicBezTo>
                    <a:cubicBezTo>
                      <a:pt x="162" y="-4"/>
                      <a:pt x="85" y="-2"/>
                      <a:pt x="28" y="42"/>
                    </a:cubicBezTo>
                    <a:lnTo>
                      <a:pt x="28" y="42"/>
                    </a:lnTo>
                    <a:cubicBezTo>
                      <a:pt x="19" y="48"/>
                      <a:pt x="11" y="56"/>
                      <a:pt x="6" y="65"/>
                    </a:cubicBezTo>
                    <a:cubicBezTo>
                      <a:pt x="4" y="67"/>
                      <a:pt x="4" y="69"/>
                      <a:pt x="4" y="71"/>
                    </a:cubicBezTo>
                    <a:cubicBezTo>
                      <a:pt x="-5" y="93"/>
                      <a:pt x="5" y="120"/>
                      <a:pt x="23" y="136"/>
                    </a:cubicBezTo>
                    <a:cubicBezTo>
                      <a:pt x="41" y="153"/>
                      <a:pt x="65" y="161"/>
                      <a:pt x="88" y="168"/>
                    </a:cubicBezTo>
                    <a:lnTo>
                      <a:pt x="88" y="168"/>
                    </a:lnTo>
                    <a:cubicBezTo>
                      <a:pt x="152" y="185"/>
                      <a:pt x="218" y="194"/>
                      <a:pt x="285" y="194"/>
                    </a:cubicBezTo>
                    <a:cubicBezTo>
                      <a:pt x="328" y="194"/>
                      <a:pt x="371" y="190"/>
                      <a:pt x="414" y="18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1" anchor="ctr" bIns="24825" lIns="90000" spcFirstLastPara="1" rIns="90000" wrap="square" tIns="248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6" name="Google Shape;426;p32"/>
              <p:cNvSpPr/>
              <p:nvPr/>
            </p:nvSpPr>
            <p:spPr>
              <a:xfrm>
                <a:off x="3683880" y="3057120"/>
                <a:ext cx="173880" cy="127440"/>
              </a:xfrm>
              <a:custGeom>
                <a:rect b="b" l="l" r="r" t="t"/>
                <a:pathLst>
                  <a:path extrusionOk="0" h="354" w="483">
                    <a:moveTo>
                      <a:pt x="471" y="10"/>
                    </a:moveTo>
                    <a:cubicBezTo>
                      <a:pt x="436" y="-17"/>
                      <a:pt x="369" y="16"/>
                      <a:pt x="334" y="27"/>
                    </a:cubicBezTo>
                    <a:cubicBezTo>
                      <a:pt x="280" y="43"/>
                      <a:pt x="226" y="62"/>
                      <a:pt x="173" y="83"/>
                    </a:cubicBezTo>
                    <a:cubicBezTo>
                      <a:pt x="122" y="103"/>
                      <a:pt x="70" y="127"/>
                      <a:pt x="34" y="167"/>
                    </a:cubicBezTo>
                    <a:lnTo>
                      <a:pt x="34" y="167"/>
                    </a:lnTo>
                    <a:cubicBezTo>
                      <a:pt x="27" y="174"/>
                      <a:pt x="21" y="183"/>
                      <a:pt x="16" y="191"/>
                    </a:cubicBezTo>
                    <a:cubicBezTo>
                      <a:pt x="10" y="202"/>
                      <a:pt x="6" y="211"/>
                      <a:pt x="3" y="222"/>
                    </a:cubicBezTo>
                    <a:cubicBezTo>
                      <a:pt x="-8" y="270"/>
                      <a:pt x="24" y="321"/>
                      <a:pt x="68" y="341"/>
                    </a:cubicBezTo>
                    <a:cubicBezTo>
                      <a:pt x="112" y="362"/>
                      <a:pt x="164" y="356"/>
                      <a:pt x="209" y="336"/>
                    </a:cubicBezTo>
                    <a:cubicBezTo>
                      <a:pt x="253" y="316"/>
                      <a:pt x="290" y="284"/>
                      <a:pt x="325" y="249"/>
                    </a:cubicBezTo>
                    <a:cubicBezTo>
                      <a:pt x="359" y="215"/>
                      <a:pt x="529" y="57"/>
                      <a:pt x="471" y="1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27" name="Google Shape;427;p32"/>
            <p:cNvSpPr/>
            <p:nvPr/>
          </p:nvSpPr>
          <p:spPr>
            <a:xfrm rot="1322568">
              <a:off x="3433980" y="2758750"/>
              <a:ext cx="545399" cy="627119"/>
            </a:xfrm>
            <a:custGeom>
              <a:rect b="b" l="l" r="r" t="t"/>
              <a:pathLst>
                <a:path extrusionOk="0" h="1742" w="1515">
                  <a:moveTo>
                    <a:pt x="1470" y="537"/>
                  </a:moveTo>
                  <a:cubicBezTo>
                    <a:pt x="1428" y="506"/>
                    <a:pt x="1373" y="501"/>
                    <a:pt x="1321" y="498"/>
                  </a:cubicBezTo>
                  <a:cubicBezTo>
                    <a:pt x="1262" y="494"/>
                    <a:pt x="947" y="454"/>
                    <a:pt x="684" y="456"/>
                  </a:cubicBezTo>
                  <a:cubicBezTo>
                    <a:pt x="954" y="362"/>
                    <a:pt x="1281" y="216"/>
                    <a:pt x="1345" y="187"/>
                  </a:cubicBezTo>
                  <a:cubicBezTo>
                    <a:pt x="1380" y="171"/>
                    <a:pt x="1418" y="151"/>
                    <a:pt x="1429" y="115"/>
                  </a:cubicBezTo>
                  <a:cubicBezTo>
                    <a:pt x="1445" y="65"/>
                    <a:pt x="1399" y="13"/>
                    <a:pt x="1348" y="3"/>
                  </a:cubicBezTo>
                  <a:cubicBezTo>
                    <a:pt x="1297" y="-8"/>
                    <a:pt x="1246" y="11"/>
                    <a:pt x="1197" y="30"/>
                  </a:cubicBezTo>
                  <a:cubicBezTo>
                    <a:pt x="1076" y="76"/>
                    <a:pt x="952" y="114"/>
                    <a:pt x="831" y="161"/>
                  </a:cubicBezTo>
                  <a:cubicBezTo>
                    <a:pt x="677" y="221"/>
                    <a:pt x="559" y="350"/>
                    <a:pt x="385" y="369"/>
                  </a:cubicBezTo>
                  <a:cubicBezTo>
                    <a:pt x="330" y="375"/>
                    <a:pt x="274" y="369"/>
                    <a:pt x="219" y="371"/>
                  </a:cubicBezTo>
                  <a:cubicBezTo>
                    <a:pt x="163" y="373"/>
                    <a:pt x="107" y="381"/>
                    <a:pt x="62" y="414"/>
                  </a:cubicBezTo>
                  <a:cubicBezTo>
                    <a:pt x="17" y="446"/>
                    <a:pt x="-12" y="506"/>
                    <a:pt x="5" y="559"/>
                  </a:cubicBezTo>
                  <a:cubicBezTo>
                    <a:pt x="25" y="621"/>
                    <a:pt x="93" y="648"/>
                    <a:pt x="147" y="685"/>
                  </a:cubicBezTo>
                  <a:cubicBezTo>
                    <a:pt x="326" y="810"/>
                    <a:pt x="267" y="979"/>
                    <a:pt x="260" y="1164"/>
                  </a:cubicBezTo>
                  <a:cubicBezTo>
                    <a:pt x="255" y="1316"/>
                    <a:pt x="252" y="1468"/>
                    <a:pt x="255" y="1620"/>
                  </a:cubicBezTo>
                  <a:cubicBezTo>
                    <a:pt x="255" y="1658"/>
                    <a:pt x="258" y="1700"/>
                    <a:pt x="286" y="1726"/>
                  </a:cubicBezTo>
                  <a:cubicBezTo>
                    <a:pt x="325" y="1760"/>
                    <a:pt x="391" y="1738"/>
                    <a:pt x="421" y="1696"/>
                  </a:cubicBezTo>
                  <a:cubicBezTo>
                    <a:pt x="450" y="1653"/>
                    <a:pt x="455" y="1599"/>
                    <a:pt x="458" y="1547"/>
                  </a:cubicBezTo>
                  <a:cubicBezTo>
                    <a:pt x="460" y="1498"/>
                    <a:pt x="485" y="1267"/>
                    <a:pt x="489" y="1039"/>
                  </a:cubicBezTo>
                  <a:cubicBezTo>
                    <a:pt x="617" y="1254"/>
                    <a:pt x="763" y="1469"/>
                    <a:pt x="797" y="1518"/>
                  </a:cubicBezTo>
                  <a:cubicBezTo>
                    <a:pt x="818" y="1550"/>
                    <a:pt x="844" y="1583"/>
                    <a:pt x="882" y="1588"/>
                  </a:cubicBezTo>
                  <a:cubicBezTo>
                    <a:pt x="933" y="1595"/>
                    <a:pt x="976" y="1541"/>
                    <a:pt x="978" y="1489"/>
                  </a:cubicBezTo>
                  <a:cubicBezTo>
                    <a:pt x="979" y="1437"/>
                    <a:pt x="952" y="1389"/>
                    <a:pt x="926" y="1345"/>
                  </a:cubicBezTo>
                  <a:cubicBezTo>
                    <a:pt x="899" y="1300"/>
                    <a:pt x="778" y="1069"/>
                    <a:pt x="645" y="868"/>
                  </a:cubicBezTo>
                  <a:cubicBezTo>
                    <a:pt x="874" y="1015"/>
                    <a:pt x="1147" y="1165"/>
                    <a:pt x="1206" y="1197"/>
                  </a:cubicBezTo>
                  <a:cubicBezTo>
                    <a:pt x="1239" y="1215"/>
                    <a:pt x="1278" y="1233"/>
                    <a:pt x="1314" y="1220"/>
                  </a:cubicBezTo>
                  <a:cubicBezTo>
                    <a:pt x="1363" y="1203"/>
                    <a:pt x="1376" y="1135"/>
                    <a:pt x="1354" y="1088"/>
                  </a:cubicBezTo>
                  <a:cubicBezTo>
                    <a:pt x="1331" y="1041"/>
                    <a:pt x="1285" y="1011"/>
                    <a:pt x="1241" y="983"/>
                  </a:cubicBezTo>
                  <a:cubicBezTo>
                    <a:pt x="1195" y="954"/>
                    <a:pt x="970" y="796"/>
                    <a:pt x="753" y="676"/>
                  </a:cubicBezTo>
                  <a:cubicBezTo>
                    <a:pt x="1022" y="698"/>
                    <a:pt x="1325" y="701"/>
                    <a:pt x="1390" y="701"/>
                  </a:cubicBezTo>
                  <a:cubicBezTo>
                    <a:pt x="1428" y="701"/>
                    <a:pt x="1471" y="699"/>
                    <a:pt x="1497" y="671"/>
                  </a:cubicBezTo>
                  <a:cubicBezTo>
                    <a:pt x="1532" y="634"/>
                    <a:pt x="1512" y="567"/>
                    <a:pt x="1470" y="53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28" name="Google Shape;428;p32"/>
          <p:cNvGrpSpPr/>
          <p:nvPr/>
        </p:nvGrpSpPr>
        <p:grpSpPr>
          <a:xfrm>
            <a:off x="3136392" y="0"/>
            <a:ext cx="0" cy="5143500"/>
            <a:chOff x="6091244" y="0"/>
            <a:chExt cx="0" cy="5143500"/>
          </a:xfrm>
        </p:grpSpPr>
        <p:cxnSp>
          <p:nvCxnSpPr>
            <p:cNvPr id="429" name="Google Shape;429;p32"/>
            <p:cNvCxnSpPr/>
            <p:nvPr/>
          </p:nvCxnSpPr>
          <p:spPr>
            <a:xfrm>
              <a:off x="6091244" y="3771900"/>
              <a:ext cx="0" cy="1371600"/>
            </a:xfrm>
            <a:prstGeom prst="straightConnector1">
              <a:avLst/>
            </a:prstGeom>
            <a:noFill/>
            <a:ln cap="rnd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30" name="Google Shape;430;p32"/>
            <p:cNvCxnSpPr/>
            <p:nvPr/>
          </p:nvCxnSpPr>
          <p:spPr>
            <a:xfrm>
              <a:off x="6091244" y="0"/>
              <a:ext cx="0" cy="1371600"/>
            </a:xfrm>
            <a:prstGeom prst="straightConnector1">
              <a:avLst/>
            </a:prstGeom>
            <a:noFill/>
            <a:ln cap="rnd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5" name="Google Shape;435;p33"/>
          <p:cNvGrpSpPr/>
          <p:nvPr/>
        </p:nvGrpSpPr>
        <p:grpSpPr>
          <a:xfrm>
            <a:off x="4719735" y="536206"/>
            <a:ext cx="4203381" cy="4071080"/>
            <a:chOff x="4754885" y="532919"/>
            <a:chExt cx="4203381" cy="4071080"/>
          </a:xfrm>
        </p:grpSpPr>
        <p:sp>
          <p:nvSpPr>
            <p:cNvPr id="436" name="Google Shape;436;p33"/>
            <p:cNvSpPr/>
            <p:nvPr/>
          </p:nvSpPr>
          <p:spPr>
            <a:xfrm rot="10800000">
              <a:off x="6598225" y="1272723"/>
              <a:ext cx="1828799" cy="1941340"/>
            </a:xfrm>
            <a:custGeom>
              <a:rect b="b" l="l" r="r" t="t"/>
              <a:pathLst>
                <a:path extrusionOk="0" h="1743" w="1659">
                  <a:moveTo>
                    <a:pt x="1575" y="634"/>
                  </a:moveTo>
                  <a:cubicBezTo>
                    <a:pt x="1583" y="592"/>
                    <a:pt x="1576" y="548"/>
                    <a:pt x="1547" y="517"/>
                  </a:cubicBezTo>
                  <a:cubicBezTo>
                    <a:pt x="1486" y="449"/>
                    <a:pt x="1399" y="490"/>
                    <a:pt x="1322" y="502"/>
                  </a:cubicBezTo>
                  <a:cubicBezTo>
                    <a:pt x="1330" y="456"/>
                    <a:pt x="1337" y="409"/>
                    <a:pt x="1326" y="365"/>
                  </a:cubicBezTo>
                  <a:lnTo>
                    <a:pt x="1326" y="365"/>
                  </a:lnTo>
                  <a:cubicBezTo>
                    <a:pt x="1324" y="361"/>
                    <a:pt x="1323" y="357"/>
                    <a:pt x="1322" y="353"/>
                  </a:cubicBezTo>
                  <a:lnTo>
                    <a:pt x="1322" y="353"/>
                  </a:lnTo>
                  <a:cubicBezTo>
                    <a:pt x="1307" y="313"/>
                    <a:pt x="1272" y="279"/>
                    <a:pt x="1230" y="278"/>
                  </a:cubicBezTo>
                  <a:cubicBezTo>
                    <a:pt x="1190" y="277"/>
                    <a:pt x="1144" y="308"/>
                    <a:pt x="1100" y="353"/>
                  </a:cubicBezTo>
                  <a:lnTo>
                    <a:pt x="1100" y="353"/>
                  </a:lnTo>
                  <a:cubicBezTo>
                    <a:pt x="1010" y="443"/>
                    <a:pt x="923" y="592"/>
                    <a:pt x="889" y="663"/>
                  </a:cubicBezTo>
                  <a:cubicBezTo>
                    <a:pt x="892" y="664"/>
                    <a:pt x="895" y="666"/>
                    <a:pt x="898" y="668"/>
                  </a:cubicBezTo>
                  <a:lnTo>
                    <a:pt x="898" y="668"/>
                  </a:lnTo>
                  <a:cubicBezTo>
                    <a:pt x="919" y="681"/>
                    <a:pt x="936" y="698"/>
                    <a:pt x="950" y="718"/>
                  </a:cubicBezTo>
                  <a:cubicBezTo>
                    <a:pt x="998" y="675"/>
                    <a:pt x="1043" y="630"/>
                    <a:pt x="1086" y="583"/>
                  </a:cubicBezTo>
                  <a:cubicBezTo>
                    <a:pt x="1097" y="571"/>
                    <a:pt x="1115" y="589"/>
                    <a:pt x="1104" y="601"/>
                  </a:cubicBezTo>
                  <a:lnTo>
                    <a:pt x="1104" y="601"/>
                  </a:lnTo>
                  <a:cubicBezTo>
                    <a:pt x="1060" y="650"/>
                    <a:pt x="1013" y="697"/>
                    <a:pt x="963" y="741"/>
                  </a:cubicBezTo>
                  <a:lnTo>
                    <a:pt x="963" y="741"/>
                  </a:lnTo>
                  <a:cubicBezTo>
                    <a:pt x="971" y="756"/>
                    <a:pt x="976" y="773"/>
                    <a:pt x="977" y="791"/>
                  </a:cubicBezTo>
                  <a:lnTo>
                    <a:pt x="977" y="791"/>
                  </a:lnTo>
                  <a:cubicBezTo>
                    <a:pt x="978" y="795"/>
                    <a:pt x="978" y="800"/>
                    <a:pt x="978" y="804"/>
                  </a:cubicBezTo>
                  <a:cubicBezTo>
                    <a:pt x="978" y="820"/>
                    <a:pt x="976" y="836"/>
                    <a:pt x="972" y="852"/>
                  </a:cubicBezTo>
                  <a:lnTo>
                    <a:pt x="1253" y="861"/>
                  </a:lnTo>
                  <a:cubicBezTo>
                    <a:pt x="1270" y="861"/>
                    <a:pt x="1270" y="887"/>
                    <a:pt x="1253" y="887"/>
                  </a:cubicBezTo>
                  <a:lnTo>
                    <a:pt x="966" y="878"/>
                  </a:lnTo>
                  <a:lnTo>
                    <a:pt x="966" y="878"/>
                  </a:lnTo>
                  <a:cubicBezTo>
                    <a:pt x="961" y="897"/>
                    <a:pt x="953" y="916"/>
                    <a:pt x="943" y="933"/>
                  </a:cubicBezTo>
                  <a:cubicBezTo>
                    <a:pt x="933" y="950"/>
                    <a:pt x="921" y="966"/>
                    <a:pt x="907" y="980"/>
                  </a:cubicBezTo>
                  <a:lnTo>
                    <a:pt x="907" y="980"/>
                  </a:lnTo>
                  <a:cubicBezTo>
                    <a:pt x="956" y="1056"/>
                    <a:pt x="1010" y="1129"/>
                    <a:pt x="1067" y="1199"/>
                  </a:cubicBezTo>
                  <a:cubicBezTo>
                    <a:pt x="1077" y="1212"/>
                    <a:pt x="1059" y="1230"/>
                    <a:pt x="1049" y="1217"/>
                  </a:cubicBezTo>
                  <a:lnTo>
                    <a:pt x="1049" y="1217"/>
                  </a:lnTo>
                  <a:cubicBezTo>
                    <a:pt x="991" y="1147"/>
                    <a:pt x="937" y="1073"/>
                    <a:pt x="887" y="997"/>
                  </a:cubicBezTo>
                  <a:lnTo>
                    <a:pt x="887" y="997"/>
                  </a:lnTo>
                  <a:cubicBezTo>
                    <a:pt x="883" y="999"/>
                    <a:pt x="879" y="1002"/>
                    <a:pt x="875" y="1004"/>
                  </a:cubicBezTo>
                  <a:cubicBezTo>
                    <a:pt x="854" y="1016"/>
                    <a:pt x="831" y="1023"/>
                    <a:pt x="807" y="1025"/>
                  </a:cubicBezTo>
                  <a:cubicBezTo>
                    <a:pt x="796" y="1130"/>
                    <a:pt x="790" y="1235"/>
                    <a:pt x="789" y="1339"/>
                  </a:cubicBezTo>
                  <a:lnTo>
                    <a:pt x="789" y="1339"/>
                  </a:lnTo>
                  <a:cubicBezTo>
                    <a:pt x="789" y="1341"/>
                    <a:pt x="788" y="1344"/>
                    <a:pt x="787" y="1346"/>
                  </a:cubicBezTo>
                  <a:cubicBezTo>
                    <a:pt x="786" y="1348"/>
                    <a:pt x="784" y="1349"/>
                    <a:pt x="782" y="1350"/>
                  </a:cubicBezTo>
                  <a:cubicBezTo>
                    <a:pt x="780" y="1352"/>
                    <a:pt x="778" y="1352"/>
                    <a:pt x="776" y="1352"/>
                  </a:cubicBezTo>
                  <a:cubicBezTo>
                    <a:pt x="773" y="1352"/>
                    <a:pt x="771" y="1352"/>
                    <a:pt x="769" y="1350"/>
                  </a:cubicBezTo>
                  <a:cubicBezTo>
                    <a:pt x="767" y="1349"/>
                    <a:pt x="765" y="1348"/>
                    <a:pt x="764" y="1346"/>
                  </a:cubicBezTo>
                  <a:cubicBezTo>
                    <a:pt x="762" y="1344"/>
                    <a:pt x="763" y="1341"/>
                    <a:pt x="763" y="1339"/>
                  </a:cubicBezTo>
                  <a:cubicBezTo>
                    <a:pt x="764" y="1235"/>
                    <a:pt x="770" y="1130"/>
                    <a:pt x="781" y="1025"/>
                  </a:cubicBezTo>
                  <a:lnTo>
                    <a:pt x="781" y="1025"/>
                  </a:lnTo>
                  <a:cubicBezTo>
                    <a:pt x="750" y="1023"/>
                    <a:pt x="721" y="1014"/>
                    <a:pt x="695" y="999"/>
                  </a:cubicBezTo>
                  <a:cubicBezTo>
                    <a:pt x="683" y="992"/>
                    <a:pt x="671" y="984"/>
                    <a:pt x="661" y="974"/>
                  </a:cubicBezTo>
                  <a:lnTo>
                    <a:pt x="661" y="974"/>
                  </a:lnTo>
                  <a:cubicBezTo>
                    <a:pt x="609" y="1057"/>
                    <a:pt x="550" y="1136"/>
                    <a:pt x="485" y="1209"/>
                  </a:cubicBezTo>
                  <a:cubicBezTo>
                    <a:pt x="474" y="1221"/>
                    <a:pt x="456" y="1203"/>
                    <a:pt x="467" y="1190"/>
                  </a:cubicBezTo>
                  <a:lnTo>
                    <a:pt x="467" y="1190"/>
                  </a:lnTo>
                  <a:cubicBezTo>
                    <a:pt x="532" y="1117"/>
                    <a:pt x="591" y="1038"/>
                    <a:pt x="642" y="955"/>
                  </a:cubicBezTo>
                  <a:lnTo>
                    <a:pt x="642" y="955"/>
                  </a:lnTo>
                  <a:cubicBezTo>
                    <a:pt x="635" y="947"/>
                    <a:pt x="629" y="937"/>
                    <a:pt x="623" y="927"/>
                  </a:cubicBezTo>
                  <a:cubicBezTo>
                    <a:pt x="617" y="917"/>
                    <a:pt x="611" y="905"/>
                    <a:pt x="607" y="894"/>
                  </a:cubicBezTo>
                  <a:lnTo>
                    <a:pt x="321" y="866"/>
                  </a:lnTo>
                  <a:cubicBezTo>
                    <a:pt x="304" y="864"/>
                    <a:pt x="304" y="838"/>
                    <a:pt x="321" y="840"/>
                  </a:cubicBezTo>
                  <a:lnTo>
                    <a:pt x="601" y="867"/>
                  </a:lnTo>
                  <a:cubicBezTo>
                    <a:pt x="587" y="784"/>
                    <a:pt x="632" y="710"/>
                    <a:pt x="697" y="670"/>
                  </a:cubicBezTo>
                  <a:lnTo>
                    <a:pt x="699" y="670"/>
                  </a:lnTo>
                  <a:lnTo>
                    <a:pt x="699" y="670"/>
                  </a:lnTo>
                  <a:cubicBezTo>
                    <a:pt x="648" y="592"/>
                    <a:pt x="591" y="518"/>
                    <a:pt x="529" y="449"/>
                  </a:cubicBezTo>
                  <a:cubicBezTo>
                    <a:pt x="518" y="437"/>
                    <a:pt x="536" y="418"/>
                    <a:pt x="547" y="431"/>
                  </a:cubicBezTo>
                  <a:lnTo>
                    <a:pt x="547" y="431"/>
                  </a:lnTo>
                  <a:cubicBezTo>
                    <a:pt x="611" y="502"/>
                    <a:pt x="669" y="578"/>
                    <a:pt x="722" y="657"/>
                  </a:cubicBezTo>
                  <a:lnTo>
                    <a:pt x="722" y="657"/>
                  </a:lnTo>
                  <a:cubicBezTo>
                    <a:pt x="741" y="649"/>
                    <a:pt x="762" y="643"/>
                    <a:pt x="783" y="641"/>
                  </a:cubicBezTo>
                  <a:cubicBezTo>
                    <a:pt x="771" y="545"/>
                    <a:pt x="763" y="449"/>
                    <a:pt x="759" y="353"/>
                  </a:cubicBezTo>
                  <a:lnTo>
                    <a:pt x="759" y="353"/>
                  </a:lnTo>
                  <a:lnTo>
                    <a:pt x="759" y="352"/>
                  </a:lnTo>
                  <a:cubicBezTo>
                    <a:pt x="759" y="335"/>
                    <a:pt x="785" y="335"/>
                    <a:pt x="786" y="352"/>
                  </a:cubicBezTo>
                  <a:lnTo>
                    <a:pt x="786" y="353"/>
                  </a:lnTo>
                  <a:lnTo>
                    <a:pt x="786" y="353"/>
                  </a:lnTo>
                  <a:cubicBezTo>
                    <a:pt x="789" y="449"/>
                    <a:pt x="797" y="545"/>
                    <a:pt x="809" y="640"/>
                  </a:cubicBezTo>
                  <a:lnTo>
                    <a:pt x="809" y="640"/>
                  </a:lnTo>
                  <a:cubicBezTo>
                    <a:pt x="837" y="641"/>
                    <a:pt x="864" y="649"/>
                    <a:pt x="889" y="662"/>
                  </a:cubicBezTo>
                  <a:lnTo>
                    <a:pt x="979" y="460"/>
                  </a:lnTo>
                  <a:cubicBezTo>
                    <a:pt x="995" y="425"/>
                    <a:pt x="1011" y="389"/>
                    <a:pt x="1025" y="353"/>
                  </a:cubicBezTo>
                  <a:lnTo>
                    <a:pt x="1025" y="353"/>
                  </a:lnTo>
                  <a:lnTo>
                    <a:pt x="1025" y="353"/>
                  </a:lnTo>
                  <a:cubicBezTo>
                    <a:pt x="1039" y="316"/>
                    <a:pt x="1049" y="279"/>
                    <a:pt x="1055" y="241"/>
                  </a:cubicBezTo>
                  <a:cubicBezTo>
                    <a:pt x="1061" y="194"/>
                    <a:pt x="1059" y="144"/>
                    <a:pt x="1037" y="103"/>
                  </a:cubicBezTo>
                  <a:cubicBezTo>
                    <a:pt x="1014" y="61"/>
                    <a:pt x="966" y="32"/>
                    <a:pt x="920" y="41"/>
                  </a:cubicBezTo>
                  <a:cubicBezTo>
                    <a:pt x="885" y="47"/>
                    <a:pt x="858" y="73"/>
                    <a:pt x="836" y="101"/>
                  </a:cubicBezTo>
                  <a:lnTo>
                    <a:pt x="836" y="101"/>
                  </a:lnTo>
                  <a:cubicBezTo>
                    <a:pt x="827" y="114"/>
                    <a:pt x="817" y="126"/>
                    <a:pt x="809" y="141"/>
                  </a:cubicBezTo>
                  <a:cubicBezTo>
                    <a:pt x="797" y="161"/>
                    <a:pt x="788" y="183"/>
                    <a:pt x="780" y="205"/>
                  </a:cubicBezTo>
                  <a:cubicBezTo>
                    <a:pt x="780" y="162"/>
                    <a:pt x="779" y="117"/>
                    <a:pt x="763" y="78"/>
                  </a:cubicBezTo>
                  <a:cubicBezTo>
                    <a:pt x="747" y="38"/>
                    <a:pt x="712" y="4"/>
                    <a:pt x="669" y="1"/>
                  </a:cubicBezTo>
                  <a:cubicBezTo>
                    <a:pt x="618" y="-3"/>
                    <a:pt x="576" y="38"/>
                    <a:pt x="551" y="84"/>
                  </a:cubicBezTo>
                  <a:cubicBezTo>
                    <a:pt x="509" y="77"/>
                    <a:pt x="465" y="84"/>
                    <a:pt x="434" y="112"/>
                  </a:cubicBezTo>
                  <a:cubicBezTo>
                    <a:pt x="367" y="173"/>
                    <a:pt x="408" y="260"/>
                    <a:pt x="419" y="336"/>
                  </a:cubicBezTo>
                  <a:cubicBezTo>
                    <a:pt x="374" y="329"/>
                    <a:pt x="327" y="321"/>
                    <a:pt x="282" y="333"/>
                  </a:cubicBezTo>
                  <a:lnTo>
                    <a:pt x="282" y="333"/>
                  </a:lnTo>
                  <a:cubicBezTo>
                    <a:pt x="271" y="336"/>
                    <a:pt x="260" y="341"/>
                    <a:pt x="250" y="346"/>
                  </a:cubicBezTo>
                  <a:cubicBezTo>
                    <a:pt x="247" y="348"/>
                    <a:pt x="244" y="350"/>
                    <a:pt x="240" y="353"/>
                  </a:cubicBezTo>
                  <a:lnTo>
                    <a:pt x="240" y="353"/>
                  </a:lnTo>
                  <a:cubicBezTo>
                    <a:pt x="215" y="371"/>
                    <a:pt x="196" y="397"/>
                    <a:pt x="195" y="428"/>
                  </a:cubicBezTo>
                  <a:cubicBezTo>
                    <a:pt x="193" y="554"/>
                    <a:pt x="498" y="733"/>
                    <a:pt x="593" y="776"/>
                  </a:cubicBezTo>
                  <a:lnTo>
                    <a:pt x="378" y="680"/>
                  </a:lnTo>
                  <a:cubicBezTo>
                    <a:pt x="307" y="648"/>
                    <a:pt x="234" y="616"/>
                    <a:pt x="157" y="605"/>
                  </a:cubicBezTo>
                  <a:cubicBezTo>
                    <a:pt x="111" y="598"/>
                    <a:pt x="61" y="600"/>
                    <a:pt x="20" y="623"/>
                  </a:cubicBezTo>
                  <a:lnTo>
                    <a:pt x="20" y="623"/>
                  </a:lnTo>
                  <a:cubicBezTo>
                    <a:pt x="19" y="623"/>
                    <a:pt x="19" y="623"/>
                    <a:pt x="18" y="623"/>
                  </a:cubicBezTo>
                  <a:cubicBezTo>
                    <a:pt x="12" y="627"/>
                    <a:pt x="6" y="631"/>
                    <a:pt x="0" y="636"/>
                  </a:cubicBezTo>
                  <a:lnTo>
                    <a:pt x="0" y="808"/>
                  </a:lnTo>
                  <a:cubicBezTo>
                    <a:pt x="6" y="813"/>
                    <a:pt x="11" y="818"/>
                    <a:pt x="17" y="823"/>
                  </a:cubicBezTo>
                  <a:lnTo>
                    <a:pt x="17" y="823"/>
                  </a:lnTo>
                  <a:cubicBezTo>
                    <a:pt x="30" y="833"/>
                    <a:pt x="44" y="842"/>
                    <a:pt x="58" y="850"/>
                  </a:cubicBezTo>
                  <a:cubicBezTo>
                    <a:pt x="78" y="862"/>
                    <a:pt x="99" y="871"/>
                    <a:pt x="121" y="879"/>
                  </a:cubicBezTo>
                  <a:cubicBezTo>
                    <a:pt x="80" y="880"/>
                    <a:pt x="38" y="881"/>
                    <a:pt x="0" y="895"/>
                  </a:cubicBezTo>
                  <a:lnTo>
                    <a:pt x="0" y="1108"/>
                  </a:lnTo>
                  <a:lnTo>
                    <a:pt x="1" y="1108"/>
                  </a:lnTo>
                  <a:cubicBezTo>
                    <a:pt x="1" y="1110"/>
                    <a:pt x="0" y="1112"/>
                    <a:pt x="0" y="1114"/>
                  </a:cubicBezTo>
                  <a:lnTo>
                    <a:pt x="0" y="1163"/>
                  </a:lnTo>
                  <a:lnTo>
                    <a:pt x="0" y="1163"/>
                  </a:lnTo>
                  <a:cubicBezTo>
                    <a:pt x="2" y="1178"/>
                    <a:pt x="7" y="1194"/>
                    <a:pt x="15" y="1207"/>
                  </a:cubicBezTo>
                  <a:cubicBezTo>
                    <a:pt x="19" y="1214"/>
                    <a:pt x="23" y="1220"/>
                    <a:pt x="28" y="1226"/>
                  </a:cubicBezTo>
                  <a:cubicBezTo>
                    <a:pt x="89" y="1293"/>
                    <a:pt x="177" y="1252"/>
                    <a:pt x="254" y="1241"/>
                  </a:cubicBezTo>
                  <a:cubicBezTo>
                    <a:pt x="246" y="1286"/>
                    <a:pt x="238" y="1334"/>
                    <a:pt x="250" y="1378"/>
                  </a:cubicBezTo>
                  <a:cubicBezTo>
                    <a:pt x="262" y="1423"/>
                    <a:pt x="299" y="1463"/>
                    <a:pt x="345" y="1465"/>
                  </a:cubicBezTo>
                  <a:cubicBezTo>
                    <a:pt x="471" y="1468"/>
                    <a:pt x="650" y="1163"/>
                    <a:pt x="693" y="1067"/>
                  </a:cubicBezTo>
                  <a:lnTo>
                    <a:pt x="597" y="1281"/>
                  </a:lnTo>
                  <a:cubicBezTo>
                    <a:pt x="565" y="1352"/>
                    <a:pt x="533" y="1424"/>
                    <a:pt x="522" y="1502"/>
                  </a:cubicBezTo>
                  <a:cubicBezTo>
                    <a:pt x="515" y="1548"/>
                    <a:pt x="517" y="1598"/>
                    <a:pt x="540" y="1639"/>
                  </a:cubicBezTo>
                  <a:cubicBezTo>
                    <a:pt x="562" y="1681"/>
                    <a:pt x="610" y="1711"/>
                    <a:pt x="656" y="1702"/>
                  </a:cubicBezTo>
                  <a:cubicBezTo>
                    <a:pt x="691" y="1695"/>
                    <a:pt x="718" y="1669"/>
                    <a:pt x="740" y="1642"/>
                  </a:cubicBezTo>
                  <a:lnTo>
                    <a:pt x="740" y="1642"/>
                  </a:lnTo>
                  <a:cubicBezTo>
                    <a:pt x="750" y="1629"/>
                    <a:pt x="759" y="1615"/>
                    <a:pt x="767" y="1601"/>
                  </a:cubicBezTo>
                  <a:cubicBezTo>
                    <a:pt x="778" y="1581"/>
                    <a:pt x="788" y="1560"/>
                    <a:pt x="796" y="1537"/>
                  </a:cubicBezTo>
                  <a:cubicBezTo>
                    <a:pt x="796" y="1580"/>
                    <a:pt x="797" y="1625"/>
                    <a:pt x="813" y="1664"/>
                  </a:cubicBezTo>
                  <a:cubicBezTo>
                    <a:pt x="829" y="1704"/>
                    <a:pt x="864" y="1739"/>
                    <a:pt x="907" y="1742"/>
                  </a:cubicBezTo>
                  <a:cubicBezTo>
                    <a:pt x="958" y="1746"/>
                    <a:pt x="1000" y="1705"/>
                    <a:pt x="1025" y="1658"/>
                  </a:cubicBezTo>
                  <a:cubicBezTo>
                    <a:pt x="1067" y="1666"/>
                    <a:pt x="1111" y="1658"/>
                    <a:pt x="1142" y="1630"/>
                  </a:cubicBezTo>
                  <a:cubicBezTo>
                    <a:pt x="1209" y="1569"/>
                    <a:pt x="1168" y="1482"/>
                    <a:pt x="1157" y="1405"/>
                  </a:cubicBezTo>
                  <a:cubicBezTo>
                    <a:pt x="1203" y="1413"/>
                    <a:pt x="1249" y="1421"/>
                    <a:pt x="1294" y="1409"/>
                  </a:cubicBezTo>
                  <a:cubicBezTo>
                    <a:pt x="1338" y="1398"/>
                    <a:pt x="1380" y="1359"/>
                    <a:pt x="1381" y="1314"/>
                  </a:cubicBezTo>
                  <a:cubicBezTo>
                    <a:pt x="1384" y="1188"/>
                    <a:pt x="1079" y="1009"/>
                    <a:pt x="983" y="966"/>
                  </a:cubicBezTo>
                  <a:lnTo>
                    <a:pt x="1198" y="1062"/>
                  </a:lnTo>
                  <a:cubicBezTo>
                    <a:pt x="1269" y="1094"/>
                    <a:pt x="1341" y="1127"/>
                    <a:pt x="1418" y="1138"/>
                  </a:cubicBezTo>
                  <a:cubicBezTo>
                    <a:pt x="1465" y="1144"/>
                    <a:pt x="1514" y="1143"/>
                    <a:pt x="1556" y="1120"/>
                  </a:cubicBezTo>
                  <a:cubicBezTo>
                    <a:pt x="1597" y="1098"/>
                    <a:pt x="1627" y="1049"/>
                    <a:pt x="1619" y="1003"/>
                  </a:cubicBezTo>
                  <a:cubicBezTo>
                    <a:pt x="1612" y="968"/>
                    <a:pt x="1586" y="941"/>
                    <a:pt x="1558" y="919"/>
                  </a:cubicBezTo>
                  <a:lnTo>
                    <a:pt x="1558" y="919"/>
                  </a:lnTo>
                  <a:cubicBezTo>
                    <a:pt x="1546" y="910"/>
                    <a:pt x="1532" y="901"/>
                    <a:pt x="1518" y="892"/>
                  </a:cubicBezTo>
                  <a:cubicBezTo>
                    <a:pt x="1498" y="881"/>
                    <a:pt x="1476" y="871"/>
                    <a:pt x="1454" y="863"/>
                  </a:cubicBezTo>
                  <a:cubicBezTo>
                    <a:pt x="1497" y="863"/>
                    <a:pt x="1541" y="862"/>
                    <a:pt x="1581" y="846"/>
                  </a:cubicBezTo>
                  <a:cubicBezTo>
                    <a:pt x="1621" y="830"/>
                    <a:pt x="1656" y="795"/>
                    <a:pt x="1659" y="752"/>
                  </a:cubicBezTo>
                  <a:cubicBezTo>
                    <a:pt x="1663" y="700"/>
                    <a:pt x="1622" y="658"/>
                    <a:pt x="1575" y="63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" name="Google Shape;437;p33"/>
            <p:cNvSpPr/>
            <p:nvPr/>
          </p:nvSpPr>
          <p:spPr>
            <a:xfrm>
              <a:off x="5345846" y="1365170"/>
              <a:ext cx="1371599" cy="1371602"/>
            </a:xfrm>
            <a:custGeom>
              <a:rect b="b" l="l" r="r" t="t"/>
              <a:pathLst>
                <a:path extrusionOk="0" h="1743" w="1742">
                  <a:moveTo>
                    <a:pt x="1727" y="980"/>
                  </a:moveTo>
                  <a:cubicBezTo>
                    <a:pt x="1711" y="963"/>
                    <a:pt x="1687" y="955"/>
                    <a:pt x="1665" y="949"/>
                  </a:cubicBezTo>
                  <a:lnTo>
                    <a:pt x="1665" y="949"/>
                  </a:lnTo>
                  <a:cubicBezTo>
                    <a:pt x="1544" y="915"/>
                    <a:pt x="1421" y="892"/>
                    <a:pt x="1297" y="879"/>
                  </a:cubicBezTo>
                  <a:cubicBezTo>
                    <a:pt x="1266" y="876"/>
                    <a:pt x="1225" y="868"/>
                    <a:pt x="1186" y="865"/>
                  </a:cubicBezTo>
                  <a:cubicBezTo>
                    <a:pt x="1185" y="851"/>
                    <a:pt x="1183" y="838"/>
                    <a:pt x="1181" y="825"/>
                  </a:cubicBezTo>
                  <a:lnTo>
                    <a:pt x="1181" y="825"/>
                  </a:lnTo>
                  <a:cubicBezTo>
                    <a:pt x="1321" y="820"/>
                    <a:pt x="1459" y="796"/>
                    <a:pt x="1592" y="753"/>
                  </a:cubicBezTo>
                  <a:cubicBezTo>
                    <a:pt x="1624" y="743"/>
                    <a:pt x="1655" y="732"/>
                    <a:pt x="1685" y="720"/>
                  </a:cubicBezTo>
                  <a:cubicBezTo>
                    <a:pt x="1704" y="713"/>
                    <a:pt x="1724" y="703"/>
                    <a:pt x="1730" y="684"/>
                  </a:cubicBezTo>
                  <a:cubicBezTo>
                    <a:pt x="1738" y="662"/>
                    <a:pt x="1721" y="638"/>
                    <a:pt x="1699" y="629"/>
                  </a:cubicBezTo>
                  <a:cubicBezTo>
                    <a:pt x="1677" y="620"/>
                    <a:pt x="1653" y="623"/>
                    <a:pt x="1630" y="626"/>
                  </a:cubicBezTo>
                  <a:lnTo>
                    <a:pt x="1630" y="626"/>
                  </a:lnTo>
                  <a:cubicBezTo>
                    <a:pt x="1506" y="643"/>
                    <a:pt x="1383" y="671"/>
                    <a:pt x="1264" y="709"/>
                  </a:cubicBezTo>
                  <a:cubicBezTo>
                    <a:pt x="1234" y="718"/>
                    <a:pt x="1193" y="727"/>
                    <a:pt x="1155" y="740"/>
                  </a:cubicBezTo>
                  <a:cubicBezTo>
                    <a:pt x="1153" y="736"/>
                    <a:pt x="1150" y="730"/>
                    <a:pt x="1148" y="726"/>
                  </a:cubicBezTo>
                  <a:cubicBezTo>
                    <a:pt x="1145" y="721"/>
                    <a:pt x="1144" y="719"/>
                    <a:pt x="1142" y="715"/>
                  </a:cubicBezTo>
                  <a:lnTo>
                    <a:pt x="1142" y="715"/>
                  </a:lnTo>
                  <a:cubicBezTo>
                    <a:pt x="1196" y="692"/>
                    <a:pt x="1248" y="665"/>
                    <a:pt x="1299" y="636"/>
                  </a:cubicBezTo>
                  <a:cubicBezTo>
                    <a:pt x="1398" y="579"/>
                    <a:pt x="1490" y="511"/>
                    <a:pt x="1573" y="433"/>
                  </a:cubicBezTo>
                  <a:cubicBezTo>
                    <a:pt x="1588" y="420"/>
                    <a:pt x="1603" y="403"/>
                    <a:pt x="1602" y="384"/>
                  </a:cubicBezTo>
                  <a:cubicBezTo>
                    <a:pt x="1601" y="360"/>
                    <a:pt x="1576" y="343"/>
                    <a:pt x="1553" y="343"/>
                  </a:cubicBezTo>
                  <a:cubicBezTo>
                    <a:pt x="1530" y="342"/>
                    <a:pt x="1508" y="354"/>
                    <a:pt x="1487" y="366"/>
                  </a:cubicBezTo>
                  <a:lnTo>
                    <a:pt x="1487" y="366"/>
                  </a:lnTo>
                  <a:cubicBezTo>
                    <a:pt x="1479" y="370"/>
                    <a:pt x="1471" y="375"/>
                    <a:pt x="1463" y="380"/>
                  </a:cubicBezTo>
                  <a:cubicBezTo>
                    <a:pt x="1363" y="438"/>
                    <a:pt x="1267" y="503"/>
                    <a:pt x="1177" y="577"/>
                  </a:cubicBezTo>
                  <a:cubicBezTo>
                    <a:pt x="1153" y="596"/>
                    <a:pt x="1118" y="620"/>
                    <a:pt x="1088" y="645"/>
                  </a:cubicBezTo>
                  <a:lnTo>
                    <a:pt x="1088" y="645"/>
                  </a:lnTo>
                  <a:cubicBezTo>
                    <a:pt x="1078" y="636"/>
                    <a:pt x="1068" y="627"/>
                    <a:pt x="1057" y="619"/>
                  </a:cubicBezTo>
                  <a:lnTo>
                    <a:pt x="1057" y="619"/>
                  </a:lnTo>
                  <a:cubicBezTo>
                    <a:pt x="1136" y="535"/>
                    <a:pt x="1205" y="441"/>
                    <a:pt x="1263" y="342"/>
                  </a:cubicBezTo>
                  <a:cubicBezTo>
                    <a:pt x="1291" y="292"/>
                    <a:pt x="1318" y="242"/>
                    <a:pt x="1340" y="189"/>
                  </a:cubicBezTo>
                  <a:cubicBezTo>
                    <a:pt x="1348" y="171"/>
                    <a:pt x="1355" y="150"/>
                    <a:pt x="1347" y="132"/>
                  </a:cubicBezTo>
                  <a:cubicBezTo>
                    <a:pt x="1336" y="111"/>
                    <a:pt x="1307" y="106"/>
                    <a:pt x="1286" y="115"/>
                  </a:cubicBezTo>
                  <a:cubicBezTo>
                    <a:pt x="1265" y="124"/>
                    <a:pt x="1249" y="143"/>
                    <a:pt x="1235" y="162"/>
                  </a:cubicBezTo>
                  <a:lnTo>
                    <a:pt x="1235" y="162"/>
                  </a:lnTo>
                  <a:cubicBezTo>
                    <a:pt x="1180" y="234"/>
                    <a:pt x="1130" y="309"/>
                    <a:pt x="1085" y="387"/>
                  </a:cubicBezTo>
                  <a:cubicBezTo>
                    <a:pt x="1067" y="418"/>
                    <a:pt x="1051" y="448"/>
                    <a:pt x="1035" y="479"/>
                  </a:cubicBezTo>
                  <a:cubicBezTo>
                    <a:pt x="1021" y="506"/>
                    <a:pt x="998" y="542"/>
                    <a:pt x="980" y="577"/>
                  </a:cubicBezTo>
                  <a:cubicBezTo>
                    <a:pt x="972" y="574"/>
                    <a:pt x="962" y="571"/>
                    <a:pt x="953" y="569"/>
                  </a:cubicBezTo>
                  <a:lnTo>
                    <a:pt x="953" y="569"/>
                  </a:lnTo>
                  <a:cubicBezTo>
                    <a:pt x="1017" y="408"/>
                    <a:pt x="1053" y="238"/>
                    <a:pt x="1059" y="65"/>
                  </a:cubicBezTo>
                  <a:cubicBezTo>
                    <a:pt x="1060" y="45"/>
                    <a:pt x="1059" y="23"/>
                    <a:pt x="1044" y="9"/>
                  </a:cubicBezTo>
                  <a:cubicBezTo>
                    <a:pt x="1027" y="-6"/>
                    <a:pt x="998" y="0"/>
                    <a:pt x="981" y="16"/>
                  </a:cubicBezTo>
                  <a:cubicBezTo>
                    <a:pt x="964" y="32"/>
                    <a:pt x="957" y="56"/>
                    <a:pt x="950" y="78"/>
                  </a:cubicBezTo>
                  <a:lnTo>
                    <a:pt x="950" y="78"/>
                  </a:lnTo>
                  <a:cubicBezTo>
                    <a:pt x="917" y="199"/>
                    <a:pt x="893" y="322"/>
                    <a:pt x="881" y="446"/>
                  </a:cubicBezTo>
                  <a:cubicBezTo>
                    <a:pt x="877" y="478"/>
                    <a:pt x="869" y="521"/>
                    <a:pt x="866" y="561"/>
                  </a:cubicBezTo>
                  <a:cubicBezTo>
                    <a:pt x="859" y="561"/>
                    <a:pt x="852" y="562"/>
                    <a:pt x="846" y="563"/>
                  </a:cubicBezTo>
                  <a:lnTo>
                    <a:pt x="846" y="563"/>
                  </a:lnTo>
                  <a:cubicBezTo>
                    <a:pt x="829" y="388"/>
                    <a:pt x="782" y="217"/>
                    <a:pt x="707" y="58"/>
                  </a:cubicBezTo>
                  <a:cubicBezTo>
                    <a:pt x="698" y="41"/>
                    <a:pt x="688" y="21"/>
                    <a:pt x="669" y="16"/>
                  </a:cubicBezTo>
                  <a:cubicBezTo>
                    <a:pt x="646" y="10"/>
                    <a:pt x="622" y="29"/>
                    <a:pt x="615" y="51"/>
                  </a:cubicBezTo>
                  <a:cubicBezTo>
                    <a:pt x="607" y="73"/>
                    <a:pt x="612" y="97"/>
                    <a:pt x="617" y="120"/>
                  </a:cubicBezTo>
                  <a:lnTo>
                    <a:pt x="617" y="120"/>
                  </a:lnTo>
                  <a:cubicBezTo>
                    <a:pt x="642" y="243"/>
                    <a:pt x="678" y="363"/>
                    <a:pt x="724" y="479"/>
                  </a:cubicBezTo>
                  <a:cubicBezTo>
                    <a:pt x="735" y="508"/>
                    <a:pt x="747" y="550"/>
                    <a:pt x="763" y="587"/>
                  </a:cubicBezTo>
                  <a:cubicBezTo>
                    <a:pt x="754" y="591"/>
                    <a:pt x="746" y="595"/>
                    <a:pt x="738" y="600"/>
                  </a:cubicBezTo>
                  <a:lnTo>
                    <a:pt x="738" y="600"/>
                  </a:lnTo>
                  <a:cubicBezTo>
                    <a:pt x="725" y="573"/>
                    <a:pt x="710" y="546"/>
                    <a:pt x="695" y="520"/>
                  </a:cubicBezTo>
                  <a:cubicBezTo>
                    <a:pt x="621" y="392"/>
                    <a:pt x="529" y="276"/>
                    <a:pt x="422" y="175"/>
                  </a:cubicBezTo>
                  <a:cubicBezTo>
                    <a:pt x="407" y="162"/>
                    <a:pt x="390" y="148"/>
                    <a:pt x="370" y="150"/>
                  </a:cubicBezTo>
                  <a:cubicBezTo>
                    <a:pt x="347" y="153"/>
                    <a:pt x="331" y="179"/>
                    <a:pt x="333" y="202"/>
                  </a:cubicBezTo>
                  <a:cubicBezTo>
                    <a:pt x="334" y="225"/>
                    <a:pt x="347" y="246"/>
                    <a:pt x="360" y="266"/>
                  </a:cubicBezTo>
                  <a:lnTo>
                    <a:pt x="360" y="266"/>
                  </a:lnTo>
                  <a:cubicBezTo>
                    <a:pt x="428" y="371"/>
                    <a:pt x="506" y="470"/>
                    <a:pt x="591" y="561"/>
                  </a:cubicBezTo>
                  <a:cubicBezTo>
                    <a:pt x="613" y="585"/>
                    <a:pt x="641" y="622"/>
                    <a:pt x="671" y="652"/>
                  </a:cubicBezTo>
                  <a:lnTo>
                    <a:pt x="671" y="652"/>
                  </a:lnTo>
                  <a:cubicBezTo>
                    <a:pt x="662" y="661"/>
                    <a:pt x="654" y="671"/>
                    <a:pt x="646" y="681"/>
                  </a:cubicBezTo>
                  <a:lnTo>
                    <a:pt x="646" y="681"/>
                  </a:lnTo>
                  <a:cubicBezTo>
                    <a:pt x="578" y="624"/>
                    <a:pt x="506" y="572"/>
                    <a:pt x="429" y="528"/>
                  </a:cubicBezTo>
                  <a:cubicBezTo>
                    <a:pt x="350" y="482"/>
                    <a:pt x="267" y="445"/>
                    <a:pt x="181" y="414"/>
                  </a:cubicBezTo>
                  <a:cubicBezTo>
                    <a:pt x="162" y="407"/>
                    <a:pt x="141" y="401"/>
                    <a:pt x="124" y="411"/>
                  </a:cubicBezTo>
                  <a:cubicBezTo>
                    <a:pt x="104" y="423"/>
                    <a:pt x="100" y="453"/>
                    <a:pt x="111" y="474"/>
                  </a:cubicBezTo>
                  <a:cubicBezTo>
                    <a:pt x="121" y="494"/>
                    <a:pt x="141" y="508"/>
                    <a:pt x="161" y="521"/>
                  </a:cubicBezTo>
                  <a:lnTo>
                    <a:pt x="161" y="521"/>
                  </a:lnTo>
                  <a:cubicBezTo>
                    <a:pt x="196" y="545"/>
                    <a:pt x="232" y="567"/>
                    <a:pt x="269" y="588"/>
                  </a:cubicBezTo>
                  <a:cubicBezTo>
                    <a:pt x="341" y="629"/>
                    <a:pt x="415" y="667"/>
                    <a:pt x="491" y="700"/>
                  </a:cubicBezTo>
                  <a:cubicBezTo>
                    <a:pt x="522" y="713"/>
                    <a:pt x="565" y="737"/>
                    <a:pt x="605" y="752"/>
                  </a:cubicBezTo>
                  <a:lnTo>
                    <a:pt x="605" y="753"/>
                  </a:lnTo>
                  <a:lnTo>
                    <a:pt x="514" y="753"/>
                  </a:lnTo>
                  <a:lnTo>
                    <a:pt x="514" y="753"/>
                  </a:lnTo>
                  <a:cubicBezTo>
                    <a:pt x="382" y="716"/>
                    <a:pt x="247" y="698"/>
                    <a:pt x="111" y="698"/>
                  </a:cubicBezTo>
                  <a:cubicBezTo>
                    <a:pt x="94" y="698"/>
                    <a:pt x="78" y="698"/>
                    <a:pt x="62" y="699"/>
                  </a:cubicBezTo>
                  <a:cubicBezTo>
                    <a:pt x="42" y="699"/>
                    <a:pt x="20" y="701"/>
                    <a:pt x="8" y="717"/>
                  </a:cubicBezTo>
                  <a:lnTo>
                    <a:pt x="8" y="717"/>
                  </a:lnTo>
                  <a:cubicBezTo>
                    <a:pt x="7" y="718"/>
                    <a:pt x="6" y="719"/>
                    <a:pt x="5" y="720"/>
                  </a:cubicBezTo>
                  <a:cubicBezTo>
                    <a:pt x="2" y="726"/>
                    <a:pt x="0" y="733"/>
                    <a:pt x="0" y="740"/>
                  </a:cubicBezTo>
                  <a:cubicBezTo>
                    <a:pt x="0" y="745"/>
                    <a:pt x="1" y="749"/>
                    <a:pt x="2" y="753"/>
                  </a:cubicBezTo>
                  <a:lnTo>
                    <a:pt x="2" y="753"/>
                  </a:lnTo>
                  <a:cubicBezTo>
                    <a:pt x="3" y="758"/>
                    <a:pt x="5" y="762"/>
                    <a:pt x="8" y="766"/>
                  </a:cubicBezTo>
                  <a:cubicBezTo>
                    <a:pt x="11" y="771"/>
                    <a:pt x="14" y="776"/>
                    <a:pt x="18" y="780"/>
                  </a:cubicBezTo>
                  <a:cubicBezTo>
                    <a:pt x="36" y="795"/>
                    <a:pt x="60" y="801"/>
                    <a:pt x="82" y="806"/>
                  </a:cubicBezTo>
                  <a:lnTo>
                    <a:pt x="82" y="806"/>
                  </a:lnTo>
                  <a:cubicBezTo>
                    <a:pt x="205" y="832"/>
                    <a:pt x="329" y="847"/>
                    <a:pt x="455" y="851"/>
                  </a:cubicBezTo>
                  <a:cubicBezTo>
                    <a:pt x="489" y="852"/>
                    <a:pt x="540" y="859"/>
                    <a:pt x="584" y="858"/>
                  </a:cubicBezTo>
                  <a:lnTo>
                    <a:pt x="584" y="858"/>
                  </a:lnTo>
                  <a:cubicBezTo>
                    <a:pt x="584" y="859"/>
                    <a:pt x="584" y="860"/>
                    <a:pt x="584" y="861"/>
                  </a:cubicBezTo>
                  <a:cubicBezTo>
                    <a:pt x="584" y="873"/>
                    <a:pt x="585" y="884"/>
                    <a:pt x="586" y="896"/>
                  </a:cubicBezTo>
                  <a:lnTo>
                    <a:pt x="586" y="896"/>
                  </a:lnTo>
                  <a:cubicBezTo>
                    <a:pt x="404" y="910"/>
                    <a:pt x="226" y="958"/>
                    <a:pt x="61" y="1037"/>
                  </a:cubicBezTo>
                  <a:cubicBezTo>
                    <a:pt x="43" y="1046"/>
                    <a:pt x="23" y="1056"/>
                    <a:pt x="18" y="1075"/>
                  </a:cubicBezTo>
                  <a:cubicBezTo>
                    <a:pt x="12" y="1098"/>
                    <a:pt x="31" y="1120"/>
                    <a:pt x="53" y="1128"/>
                  </a:cubicBezTo>
                  <a:cubicBezTo>
                    <a:pt x="75" y="1135"/>
                    <a:pt x="99" y="1132"/>
                    <a:pt x="122" y="1127"/>
                  </a:cubicBezTo>
                  <a:lnTo>
                    <a:pt x="122" y="1127"/>
                  </a:lnTo>
                  <a:cubicBezTo>
                    <a:pt x="245" y="1102"/>
                    <a:pt x="365" y="1066"/>
                    <a:pt x="481" y="1020"/>
                  </a:cubicBezTo>
                  <a:cubicBezTo>
                    <a:pt x="515" y="1007"/>
                    <a:pt x="565" y="993"/>
                    <a:pt x="605" y="974"/>
                  </a:cubicBezTo>
                  <a:cubicBezTo>
                    <a:pt x="608" y="982"/>
                    <a:pt x="612" y="990"/>
                    <a:pt x="616" y="998"/>
                  </a:cubicBezTo>
                  <a:lnTo>
                    <a:pt x="616" y="998"/>
                  </a:lnTo>
                  <a:cubicBezTo>
                    <a:pt x="584" y="1014"/>
                    <a:pt x="553" y="1031"/>
                    <a:pt x="523" y="1048"/>
                  </a:cubicBezTo>
                  <a:cubicBezTo>
                    <a:pt x="395" y="1122"/>
                    <a:pt x="278" y="1214"/>
                    <a:pt x="177" y="1322"/>
                  </a:cubicBezTo>
                  <a:cubicBezTo>
                    <a:pt x="164" y="1337"/>
                    <a:pt x="150" y="1354"/>
                    <a:pt x="152" y="1374"/>
                  </a:cubicBezTo>
                  <a:cubicBezTo>
                    <a:pt x="155" y="1397"/>
                    <a:pt x="181" y="1411"/>
                    <a:pt x="204" y="1410"/>
                  </a:cubicBezTo>
                  <a:cubicBezTo>
                    <a:pt x="227" y="1408"/>
                    <a:pt x="248" y="1396"/>
                    <a:pt x="268" y="1384"/>
                  </a:cubicBezTo>
                  <a:lnTo>
                    <a:pt x="268" y="1384"/>
                  </a:lnTo>
                  <a:cubicBezTo>
                    <a:pt x="373" y="1315"/>
                    <a:pt x="471" y="1238"/>
                    <a:pt x="563" y="1153"/>
                  </a:cubicBezTo>
                  <a:cubicBezTo>
                    <a:pt x="589" y="1128"/>
                    <a:pt x="630" y="1097"/>
                    <a:pt x="660" y="1065"/>
                  </a:cubicBezTo>
                  <a:lnTo>
                    <a:pt x="660" y="1065"/>
                  </a:lnTo>
                  <a:cubicBezTo>
                    <a:pt x="667" y="1073"/>
                    <a:pt x="675" y="1081"/>
                    <a:pt x="683" y="1088"/>
                  </a:cubicBezTo>
                  <a:cubicBezTo>
                    <a:pt x="684" y="1090"/>
                    <a:pt x="686" y="1091"/>
                    <a:pt x="687" y="1092"/>
                  </a:cubicBezTo>
                  <a:lnTo>
                    <a:pt x="687" y="1092"/>
                  </a:lnTo>
                  <a:cubicBezTo>
                    <a:pt x="628" y="1161"/>
                    <a:pt x="576" y="1236"/>
                    <a:pt x="530" y="1315"/>
                  </a:cubicBezTo>
                  <a:cubicBezTo>
                    <a:pt x="484" y="1394"/>
                    <a:pt x="446" y="1477"/>
                    <a:pt x="416" y="1563"/>
                  </a:cubicBezTo>
                  <a:cubicBezTo>
                    <a:pt x="409" y="1581"/>
                    <a:pt x="403" y="1603"/>
                    <a:pt x="413" y="1620"/>
                  </a:cubicBezTo>
                  <a:cubicBezTo>
                    <a:pt x="425" y="1640"/>
                    <a:pt x="454" y="1643"/>
                    <a:pt x="475" y="1633"/>
                  </a:cubicBezTo>
                  <a:cubicBezTo>
                    <a:pt x="496" y="1622"/>
                    <a:pt x="510" y="1602"/>
                    <a:pt x="523" y="1583"/>
                  </a:cubicBezTo>
                  <a:lnTo>
                    <a:pt x="523" y="1583"/>
                  </a:lnTo>
                  <a:cubicBezTo>
                    <a:pt x="546" y="1547"/>
                    <a:pt x="569" y="1511"/>
                    <a:pt x="590" y="1475"/>
                  </a:cubicBezTo>
                  <a:cubicBezTo>
                    <a:pt x="631" y="1403"/>
                    <a:pt x="668" y="1329"/>
                    <a:pt x="701" y="1253"/>
                  </a:cubicBezTo>
                  <a:cubicBezTo>
                    <a:pt x="715" y="1221"/>
                    <a:pt x="739" y="1178"/>
                    <a:pt x="755" y="1137"/>
                  </a:cubicBezTo>
                  <a:cubicBezTo>
                    <a:pt x="763" y="1141"/>
                    <a:pt x="771" y="1145"/>
                    <a:pt x="780" y="1148"/>
                  </a:cubicBezTo>
                  <a:lnTo>
                    <a:pt x="780" y="1148"/>
                  </a:lnTo>
                  <a:cubicBezTo>
                    <a:pt x="727" y="1304"/>
                    <a:pt x="699" y="1468"/>
                    <a:pt x="699" y="1633"/>
                  </a:cubicBezTo>
                  <a:cubicBezTo>
                    <a:pt x="699" y="1649"/>
                    <a:pt x="700" y="1665"/>
                    <a:pt x="700" y="1682"/>
                  </a:cubicBezTo>
                  <a:cubicBezTo>
                    <a:pt x="701" y="1702"/>
                    <a:pt x="703" y="1724"/>
                    <a:pt x="719" y="1736"/>
                  </a:cubicBezTo>
                  <a:cubicBezTo>
                    <a:pt x="737" y="1751"/>
                    <a:pt x="765" y="1742"/>
                    <a:pt x="781" y="1725"/>
                  </a:cubicBezTo>
                  <a:cubicBezTo>
                    <a:pt x="796" y="1707"/>
                    <a:pt x="803" y="1684"/>
                    <a:pt x="807" y="1661"/>
                  </a:cubicBezTo>
                  <a:lnTo>
                    <a:pt x="807" y="1661"/>
                  </a:lnTo>
                  <a:cubicBezTo>
                    <a:pt x="833" y="1539"/>
                    <a:pt x="848" y="1414"/>
                    <a:pt x="853" y="1289"/>
                  </a:cubicBezTo>
                  <a:cubicBezTo>
                    <a:pt x="854" y="1257"/>
                    <a:pt x="860" y="1212"/>
                    <a:pt x="860" y="1170"/>
                  </a:cubicBezTo>
                  <a:lnTo>
                    <a:pt x="860" y="1170"/>
                  </a:lnTo>
                  <a:cubicBezTo>
                    <a:pt x="880" y="1174"/>
                    <a:pt x="899" y="1175"/>
                    <a:pt x="919" y="1175"/>
                  </a:cubicBezTo>
                  <a:lnTo>
                    <a:pt x="919" y="1175"/>
                  </a:lnTo>
                  <a:cubicBezTo>
                    <a:pt x="924" y="1350"/>
                    <a:pt x="960" y="1522"/>
                    <a:pt x="1024" y="1684"/>
                  </a:cubicBezTo>
                  <a:cubicBezTo>
                    <a:pt x="1031" y="1703"/>
                    <a:pt x="1041" y="1723"/>
                    <a:pt x="1059" y="1729"/>
                  </a:cubicBezTo>
                  <a:cubicBezTo>
                    <a:pt x="1081" y="1737"/>
                    <a:pt x="1106" y="1719"/>
                    <a:pt x="1115" y="1698"/>
                  </a:cubicBezTo>
                  <a:cubicBezTo>
                    <a:pt x="1124" y="1676"/>
                    <a:pt x="1121" y="1652"/>
                    <a:pt x="1118" y="1629"/>
                  </a:cubicBezTo>
                  <a:lnTo>
                    <a:pt x="1118" y="1629"/>
                  </a:lnTo>
                  <a:cubicBezTo>
                    <a:pt x="1101" y="1505"/>
                    <a:pt x="1073" y="1382"/>
                    <a:pt x="1035" y="1263"/>
                  </a:cubicBezTo>
                  <a:cubicBezTo>
                    <a:pt x="1026" y="1236"/>
                    <a:pt x="1018" y="1199"/>
                    <a:pt x="1007" y="1165"/>
                  </a:cubicBezTo>
                  <a:lnTo>
                    <a:pt x="1007" y="1165"/>
                  </a:lnTo>
                  <a:cubicBezTo>
                    <a:pt x="1016" y="1162"/>
                    <a:pt x="1026" y="1160"/>
                    <a:pt x="1035" y="1156"/>
                  </a:cubicBezTo>
                  <a:lnTo>
                    <a:pt x="1035" y="1156"/>
                  </a:lnTo>
                  <a:cubicBezTo>
                    <a:pt x="1057" y="1205"/>
                    <a:pt x="1081" y="1252"/>
                    <a:pt x="1107" y="1298"/>
                  </a:cubicBezTo>
                  <a:cubicBezTo>
                    <a:pt x="1164" y="1397"/>
                    <a:pt x="1233" y="1489"/>
                    <a:pt x="1311" y="1573"/>
                  </a:cubicBezTo>
                  <a:cubicBezTo>
                    <a:pt x="1324" y="1587"/>
                    <a:pt x="1340" y="1602"/>
                    <a:pt x="1360" y="1601"/>
                  </a:cubicBezTo>
                  <a:cubicBezTo>
                    <a:pt x="1383" y="1600"/>
                    <a:pt x="1399" y="1575"/>
                    <a:pt x="1400" y="1552"/>
                  </a:cubicBezTo>
                  <a:cubicBezTo>
                    <a:pt x="1400" y="1529"/>
                    <a:pt x="1389" y="1507"/>
                    <a:pt x="1378" y="1487"/>
                  </a:cubicBezTo>
                  <a:lnTo>
                    <a:pt x="1378" y="1487"/>
                  </a:lnTo>
                  <a:cubicBezTo>
                    <a:pt x="1373" y="1479"/>
                    <a:pt x="1369" y="1470"/>
                    <a:pt x="1364" y="1462"/>
                  </a:cubicBezTo>
                  <a:cubicBezTo>
                    <a:pt x="1306" y="1362"/>
                    <a:pt x="1240" y="1267"/>
                    <a:pt x="1167" y="1177"/>
                  </a:cubicBezTo>
                  <a:cubicBezTo>
                    <a:pt x="1151" y="1158"/>
                    <a:pt x="1133" y="1131"/>
                    <a:pt x="1113" y="1106"/>
                  </a:cubicBezTo>
                  <a:lnTo>
                    <a:pt x="1113" y="1106"/>
                  </a:lnTo>
                  <a:cubicBezTo>
                    <a:pt x="1123" y="1095"/>
                    <a:pt x="1132" y="1084"/>
                    <a:pt x="1140" y="1072"/>
                  </a:cubicBezTo>
                  <a:lnTo>
                    <a:pt x="1140" y="1072"/>
                  </a:lnTo>
                  <a:cubicBezTo>
                    <a:pt x="1220" y="1144"/>
                    <a:pt x="1307" y="1208"/>
                    <a:pt x="1399" y="1261"/>
                  </a:cubicBezTo>
                  <a:cubicBezTo>
                    <a:pt x="1450" y="1290"/>
                    <a:pt x="1501" y="1316"/>
                    <a:pt x="1554" y="1339"/>
                  </a:cubicBezTo>
                  <a:cubicBezTo>
                    <a:pt x="1572" y="1347"/>
                    <a:pt x="1594" y="1355"/>
                    <a:pt x="1611" y="1346"/>
                  </a:cubicBezTo>
                  <a:cubicBezTo>
                    <a:pt x="1632" y="1336"/>
                    <a:pt x="1637" y="1306"/>
                    <a:pt x="1629" y="1285"/>
                  </a:cubicBezTo>
                  <a:cubicBezTo>
                    <a:pt x="1620" y="1263"/>
                    <a:pt x="1600" y="1248"/>
                    <a:pt x="1582" y="1234"/>
                  </a:cubicBezTo>
                  <a:lnTo>
                    <a:pt x="1582" y="1234"/>
                  </a:lnTo>
                  <a:cubicBezTo>
                    <a:pt x="1509" y="1179"/>
                    <a:pt x="1434" y="1129"/>
                    <a:pt x="1355" y="1083"/>
                  </a:cubicBezTo>
                  <a:cubicBezTo>
                    <a:pt x="1325" y="1066"/>
                    <a:pt x="1295" y="1050"/>
                    <a:pt x="1265" y="1034"/>
                  </a:cubicBezTo>
                  <a:cubicBezTo>
                    <a:pt x="1240" y="1021"/>
                    <a:pt x="1209" y="1001"/>
                    <a:pt x="1178" y="985"/>
                  </a:cubicBezTo>
                  <a:cubicBezTo>
                    <a:pt x="1180" y="975"/>
                    <a:pt x="1182" y="966"/>
                    <a:pt x="1183" y="956"/>
                  </a:cubicBezTo>
                  <a:lnTo>
                    <a:pt x="1183" y="956"/>
                  </a:lnTo>
                  <a:cubicBezTo>
                    <a:pt x="1341" y="1017"/>
                    <a:pt x="1509" y="1052"/>
                    <a:pt x="1678" y="1058"/>
                  </a:cubicBezTo>
                  <a:cubicBezTo>
                    <a:pt x="1698" y="1059"/>
                    <a:pt x="1720" y="1058"/>
                    <a:pt x="1733" y="1043"/>
                  </a:cubicBezTo>
                  <a:cubicBezTo>
                    <a:pt x="1749" y="1026"/>
                    <a:pt x="1743" y="996"/>
                    <a:pt x="1727" y="98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" name="Google Shape;438;p33"/>
            <p:cNvSpPr/>
            <p:nvPr/>
          </p:nvSpPr>
          <p:spPr>
            <a:xfrm rot="9900002">
              <a:off x="5556691" y="2862648"/>
              <a:ext cx="1828800" cy="975359"/>
            </a:xfrm>
            <a:custGeom>
              <a:rect b="b" l="l" r="r" t="t"/>
              <a:pathLst>
                <a:path extrusionOk="0" h="1417" w="2677">
                  <a:moveTo>
                    <a:pt x="33" y="779"/>
                  </a:moveTo>
                  <a:cubicBezTo>
                    <a:pt x="183" y="904"/>
                    <a:pt x="251" y="1120"/>
                    <a:pt x="199" y="1309"/>
                  </a:cubicBezTo>
                  <a:cubicBezTo>
                    <a:pt x="253" y="1295"/>
                    <a:pt x="312" y="1278"/>
                    <a:pt x="346" y="1233"/>
                  </a:cubicBezTo>
                  <a:cubicBezTo>
                    <a:pt x="376" y="1192"/>
                    <a:pt x="380" y="1137"/>
                    <a:pt x="375" y="1086"/>
                  </a:cubicBezTo>
                  <a:cubicBezTo>
                    <a:pt x="366" y="972"/>
                    <a:pt x="326" y="865"/>
                    <a:pt x="304" y="753"/>
                  </a:cubicBezTo>
                  <a:cubicBezTo>
                    <a:pt x="283" y="642"/>
                    <a:pt x="283" y="517"/>
                    <a:pt x="346" y="423"/>
                  </a:cubicBezTo>
                  <a:cubicBezTo>
                    <a:pt x="462" y="552"/>
                    <a:pt x="556" y="709"/>
                    <a:pt x="570" y="881"/>
                  </a:cubicBezTo>
                  <a:cubicBezTo>
                    <a:pt x="584" y="1054"/>
                    <a:pt x="500" y="1240"/>
                    <a:pt x="343" y="1310"/>
                  </a:cubicBezTo>
                  <a:cubicBezTo>
                    <a:pt x="414" y="1290"/>
                    <a:pt x="486" y="1270"/>
                    <a:pt x="550" y="1233"/>
                  </a:cubicBezTo>
                  <a:cubicBezTo>
                    <a:pt x="614" y="1196"/>
                    <a:pt x="669" y="1138"/>
                    <a:pt x="688" y="1067"/>
                  </a:cubicBezTo>
                  <a:cubicBezTo>
                    <a:pt x="710" y="982"/>
                    <a:pt x="678" y="891"/>
                    <a:pt x="688" y="804"/>
                  </a:cubicBezTo>
                  <a:lnTo>
                    <a:pt x="688" y="804"/>
                  </a:lnTo>
                  <a:cubicBezTo>
                    <a:pt x="693" y="768"/>
                    <a:pt x="705" y="732"/>
                    <a:pt x="723" y="700"/>
                  </a:cubicBezTo>
                  <a:cubicBezTo>
                    <a:pt x="748" y="658"/>
                    <a:pt x="783" y="623"/>
                    <a:pt x="825" y="598"/>
                  </a:cubicBezTo>
                  <a:cubicBezTo>
                    <a:pt x="838" y="591"/>
                    <a:pt x="851" y="585"/>
                    <a:pt x="864" y="580"/>
                  </a:cubicBezTo>
                  <a:cubicBezTo>
                    <a:pt x="839" y="696"/>
                    <a:pt x="913" y="811"/>
                    <a:pt x="919" y="930"/>
                  </a:cubicBezTo>
                  <a:lnTo>
                    <a:pt x="919" y="930"/>
                  </a:lnTo>
                  <a:cubicBezTo>
                    <a:pt x="919" y="935"/>
                    <a:pt x="919" y="939"/>
                    <a:pt x="919" y="943"/>
                  </a:cubicBezTo>
                  <a:cubicBezTo>
                    <a:pt x="919" y="999"/>
                    <a:pt x="905" y="1054"/>
                    <a:pt x="876" y="1103"/>
                  </a:cubicBezTo>
                  <a:cubicBezTo>
                    <a:pt x="849" y="1151"/>
                    <a:pt x="809" y="1191"/>
                    <a:pt x="761" y="1219"/>
                  </a:cubicBezTo>
                  <a:cubicBezTo>
                    <a:pt x="865" y="1236"/>
                    <a:pt x="976" y="1176"/>
                    <a:pt x="1018" y="1080"/>
                  </a:cubicBezTo>
                  <a:cubicBezTo>
                    <a:pt x="1046" y="1017"/>
                    <a:pt x="1047" y="945"/>
                    <a:pt x="1045" y="876"/>
                  </a:cubicBezTo>
                  <a:cubicBezTo>
                    <a:pt x="1044" y="807"/>
                    <a:pt x="1043" y="736"/>
                    <a:pt x="1069" y="672"/>
                  </a:cubicBezTo>
                  <a:cubicBezTo>
                    <a:pt x="1096" y="608"/>
                    <a:pt x="1158" y="554"/>
                    <a:pt x="1227" y="561"/>
                  </a:cubicBezTo>
                  <a:cubicBezTo>
                    <a:pt x="1208" y="688"/>
                    <a:pt x="1299" y="813"/>
                    <a:pt x="1278" y="940"/>
                  </a:cubicBezTo>
                  <a:cubicBezTo>
                    <a:pt x="1259" y="1050"/>
                    <a:pt x="1161" y="1127"/>
                    <a:pt x="1068" y="1190"/>
                  </a:cubicBezTo>
                  <a:cubicBezTo>
                    <a:pt x="1202" y="1140"/>
                    <a:pt x="1352" y="1075"/>
                    <a:pt x="1397" y="939"/>
                  </a:cubicBezTo>
                  <a:cubicBezTo>
                    <a:pt x="1450" y="777"/>
                    <a:pt x="1323" y="596"/>
                    <a:pt x="1373" y="433"/>
                  </a:cubicBezTo>
                  <a:cubicBezTo>
                    <a:pt x="1408" y="321"/>
                    <a:pt x="1515" y="250"/>
                    <a:pt x="1617" y="192"/>
                  </a:cubicBezTo>
                  <a:cubicBezTo>
                    <a:pt x="1542" y="369"/>
                    <a:pt x="1649" y="573"/>
                    <a:pt x="1620" y="763"/>
                  </a:cubicBezTo>
                  <a:lnTo>
                    <a:pt x="1620" y="763"/>
                  </a:lnTo>
                  <a:cubicBezTo>
                    <a:pt x="1612" y="812"/>
                    <a:pt x="1596" y="859"/>
                    <a:pt x="1571" y="902"/>
                  </a:cubicBezTo>
                  <a:cubicBezTo>
                    <a:pt x="1536" y="964"/>
                    <a:pt x="1483" y="1016"/>
                    <a:pt x="1421" y="1051"/>
                  </a:cubicBezTo>
                  <a:cubicBezTo>
                    <a:pt x="1417" y="1054"/>
                    <a:pt x="1413" y="1056"/>
                    <a:pt x="1409" y="1058"/>
                  </a:cubicBezTo>
                  <a:cubicBezTo>
                    <a:pt x="1551" y="1007"/>
                    <a:pt x="1689" y="908"/>
                    <a:pt x="1730" y="763"/>
                  </a:cubicBezTo>
                  <a:cubicBezTo>
                    <a:pt x="1770" y="620"/>
                    <a:pt x="1709" y="468"/>
                    <a:pt x="1725" y="320"/>
                  </a:cubicBezTo>
                  <a:lnTo>
                    <a:pt x="1725" y="320"/>
                  </a:lnTo>
                  <a:cubicBezTo>
                    <a:pt x="1732" y="261"/>
                    <a:pt x="1752" y="204"/>
                    <a:pt x="1781" y="153"/>
                  </a:cubicBezTo>
                  <a:cubicBezTo>
                    <a:pt x="1818" y="90"/>
                    <a:pt x="1868" y="37"/>
                    <a:pt x="1930" y="0"/>
                  </a:cubicBezTo>
                  <a:cubicBezTo>
                    <a:pt x="1906" y="189"/>
                    <a:pt x="2040" y="373"/>
                    <a:pt x="2009" y="561"/>
                  </a:cubicBezTo>
                  <a:cubicBezTo>
                    <a:pt x="1987" y="693"/>
                    <a:pt x="1888" y="798"/>
                    <a:pt x="1794" y="893"/>
                  </a:cubicBezTo>
                  <a:cubicBezTo>
                    <a:pt x="1948" y="810"/>
                    <a:pt x="2085" y="643"/>
                    <a:pt x="2112" y="470"/>
                  </a:cubicBezTo>
                  <a:cubicBezTo>
                    <a:pt x="2124" y="394"/>
                    <a:pt x="2120" y="317"/>
                    <a:pt x="2134" y="241"/>
                  </a:cubicBezTo>
                  <a:cubicBezTo>
                    <a:pt x="2149" y="166"/>
                    <a:pt x="2187" y="88"/>
                    <a:pt x="2257" y="56"/>
                  </a:cubicBezTo>
                  <a:cubicBezTo>
                    <a:pt x="2231" y="168"/>
                    <a:pt x="2274" y="283"/>
                    <a:pt x="2278" y="398"/>
                  </a:cubicBezTo>
                  <a:lnTo>
                    <a:pt x="2278" y="398"/>
                  </a:lnTo>
                  <a:cubicBezTo>
                    <a:pt x="2278" y="402"/>
                    <a:pt x="2278" y="406"/>
                    <a:pt x="2278" y="410"/>
                  </a:cubicBezTo>
                  <a:cubicBezTo>
                    <a:pt x="2278" y="502"/>
                    <a:pt x="2255" y="591"/>
                    <a:pt x="2209" y="670"/>
                  </a:cubicBezTo>
                  <a:cubicBezTo>
                    <a:pt x="2166" y="746"/>
                    <a:pt x="2103" y="810"/>
                    <a:pt x="2028" y="855"/>
                  </a:cubicBezTo>
                  <a:cubicBezTo>
                    <a:pt x="2217" y="726"/>
                    <a:pt x="2480" y="717"/>
                    <a:pt x="2677" y="833"/>
                  </a:cubicBezTo>
                  <a:cubicBezTo>
                    <a:pt x="2516" y="832"/>
                    <a:pt x="2375" y="950"/>
                    <a:pt x="2215" y="962"/>
                  </a:cubicBezTo>
                  <a:cubicBezTo>
                    <a:pt x="1996" y="979"/>
                    <a:pt x="1817" y="883"/>
                    <a:pt x="1617" y="1026"/>
                  </a:cubicBezTo>
                  <a:cubicBezTo>
                    <a:pt x="1791" y="989"/>
                    <a:pt x="1984" y="1112"/>
                    <a:pt x="2023" y="1286"/>
                  </a:cubicBezTo>
                  <a:cubicBezTo>
                    <a:pt x="1952" y="1242"/>
                    <a:pt x="1859" y="1289"/>
                    <a:pt x="1776" y="1275"/>
                  </a:cubicBezTo>
                  <a:cubicBezTo>
                    <a:pt x="1680" y="1259"/>
                    <a:pt x="1615" y="1167"/>
                    <a:pt x="1523" y="1135"/>
                  </a:cubicBezTo>
                  <a:cubicBezTo>
                    <a:pt x="1453" y="1112"/>
                    <a:pt x="1377" y="1127"/>
                    <a:pt x="1305" y="1141"/>
                  </a:cubicBezTo>
                  <a:cubicBezTo>
                    <a:pt x="1440" y="1163"/>
                    <a:pt x="1556" y="1277"/>
                    <a:pt x="1580" y="1411"/>
                  </a:cubicBezTo>
                  <a:lnTo>
                    <a:pt x="1580" y="1411"/>
                  </a:lnTo>
                  <a:cubicBezTo>
                    <a:pt x="1557" y="1415"/>
                    <a:pt x="1533" y="1417"/>
                    <a:pt x="1510" y="1417"/>
                  </a:cubicBezTo>
                  <a:cubicBezTo>
                    <a:pt x="1437" y="1417"/>
                    <a:pt x="1365" y="1399"/>
                    <a:pt x="1300" y="1364"/>
                  </a:cubicBezTo>
                  <a:cubicBezTo>
                    <a:pt x="1248" y="1335"/>
                    <a:pt x="1201" y="1296"/>
                    <a:pt x="1146" y="1272"/>
                  </a:cubicBezTo>
                  <a:cubicBezTo>
                    <a:pt x="1040" y="1226"/>
                    <a:pt x="918" y="1245"/>
                    <a:pt x="804" y="1264"/>
                  </a:cubicBezTo>
                  <a:lnTo>
                    <a:pt x="804" y="1264"/>
                  </a:lnTo>
                  <a:cubicBezTo>
                    <a:pt x="834" y="1269"/>
                    <a:pt x="862" y="1279"/>
                    <a:pt x="887" y="1294"/>
                  </a:cubicBezTo>
                  <a:cubicBezTo>
                    <a:pt x="924" y="1315"/>
                    <a:pt x="956" y="1346"/>
                    <a:pt x="977" y="1383"/>
                  </a:cubicBezTo>
                  <a:cubicBezTo>
                    <a:pt x="983" y="1392"/>
                    <a:pt x="987" y="1402"/>
                    <a:pt x="991" y="1412"/>
                  </a:cubicBezTo>
                  <a:cubicBezTo>
                    <a:pt x="987" y="1404"/>
                    <a:pt x="713" y="1369"/>
                    <a:pt x="682" y="1360"/>
                  </a:cubicBezTo>
                  <a:cubicBezTo>
                    <a:pt x="578" y="1328"/>
                    <a:pt x="526" y="1289"/>
                    <a:pt x="415" y="1336"/>
                  </a:cubicBezTo>
                  <a:cubicBezTo>
                    <a:pt x="361" y="1359"/>
                    <a:pt x="311" y="1389"/>
                    <a:pt x="253" y="1404"/>
                  </a:cubicBezTo>
                  <a:cubicBezTo>
                    <a:pt x="-31" y="1474"/>
                    <a:pt x="-28" y="943"/>
                    <a:pt x="33" y="77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39" name="Google Shape;439;p33"/>
            <p:cNvGrpSpPr/>
            <p:nvPr/>
          </p:nvGrpSpPr>
          <p:grpSpPr>
            <a:xfrm flipH="1">
              <a:off x="8421624" y="2960235"/>
              <a:ext cx="536642" cy="341011"/>
              <a:chOff x="8139344" y="-170765"/>
              <a:chExt cx="536642" cy="341011"/>
            </a:xfrm>
          </p:grpSpPr>
          <p:sp>
            <p:nvSpPr>
              <p:cNvPr id="440" name="Google Shape;440;p33"/>
              <p:cNvSpPr/>
              <p:nvPr/>
            </p:nvSpPr>
            <p:spPr>
              <a:xfrm>
                <a:off x="8139344" y="-7180"/>
                <a:ext cx="154420" cy="121430"/>
              </a:xfrm>
              <a:custGeom>
                <a:rect b="b" l="l" r="r" t="t"/>
                <a:pathLst>
                  <a:path extrusionOk="0" h="193" w="242">
                    <a:moveTo>
                      <a:pt x="4" y="63"/>
                    </a:moveTo>
                    <a:lnTo>
                      <a:pt x="4" y="63"/>
                    </a:lnTo>
                    <a:lnTo>
                      <a:pt x="4" y="64"/>
                    </a:lnTo>
                    <a:cubicBezTo>
                      <a:pt x="1" y="69"/>
                      <a:pt x="0" y="75"/>
                      <a:pt x="0" y="81"/>
                    </a:cubicBezTo>
                    <a:lnTo>
                      <a:pt x="0" y="81"/>
                    </a:lnTo>
                    <a:cubicBezTo>
                      <a:pt x="0" y="85"/>
                      <a:pt x="2" y="90"/>
                      <a:pt x="4" y="94"/>
                    </a:cubicBezTo>
                    <a:cubicBezTo>
                      <a:pt x="5" y="95"/>
                      <a:pt x="6" y="96"/>
                      <a:pt x="6" y="97"/>
                    </a:cubicBezTo>
                    <a:lnTo>
                      <a:pt x="6" y="97"/>
                    </a:lnTo>
                    <a:cubicBezTo>
                      <a:pt x="25" y="126"/>
                      <a:pt x="49" y="149"/>
                      <a:pt x="78" y="166"/>
                    </a:cubicBezTo>
                    <a:cubicBezTo>
                      <a:pt x="99" y="178"/>
                      <a:pt x="121" y="186"/>
                      <a:pt x="144" y="190"/>
                    </a:cubicBezTo>
                    <a:lnTo>
                      <a:pt x="144" y="190"/>
                    </a:lnTo>
                    <a:cubicBezTo>
                      <a:pt x="151" y="192"/>
                      <a:pt x="158" y="193"/>
                      <a:pt x="164" y="193"/>
                    </a:cubicBezTo>
                    <a:cubicBezTo>
                      <a:pt x="167" y="193"/>
                      <a:pt x="169" y="192"/>
                      <a:pt x="171" y="192"/>
                    </a:cubicBezTo>
                    <a:lnTo>
                      <a:pt x="171" y="192"/>
                    </a:lnTo>
                    <a:cubicBezTo>
                      <a:pt x="181" y="191"/>
                      <a:pt x="191" y="188"/>
                      <a:pt x="200" y="183"/>
                    </a:cubicBezTo>
                    <a:cubicBezTo>
                      <a:pt x="211" y="176"/>
                      <a:pt x="221" y="166"/>
                      <a:pt x="228" y="154"/>
                    </a:cubicBezTo>
                    <a:cubicBezTo>
                      <a:pt x="231" y="150"/>
                      <a:pt x="233" y="145"/>
                      <a:pt x="234" y="140"/>
                    </a:cubicBezTo>
                    <a:cubicBezTo>
                      <a:pt x="286" y="-7"/>
                      <a:pt x="63" y="-48"/>
                      <a:pt x="4" y="6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1" anchor="ctr" bIns="24475" lIns="90000" spcFirstLastPara="1" rIns="90000" wrap="square" tIns="244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1" name="Google Shape;441;p33"/>
              <p:cNvSpPr/>
              <p:nvPr/>
            </p:nvSpPr>
            <p:spPr>
              <a:xfrm>
                <a:off x="8340984" y="-18505"/>
                <a:ext cx="182497" cy="188752"/>
              </a:xfrm>
              <a:custGeom>
                <a:rect b="b" l="l" r="r" t="t"/>
                <a:pathLst>
                  <a:path extrusionOk="0" h="300" w="286">
                    <a:moveTo>
                      <a:pt x="106" y="9"/>
                    </a:moveTo>
                    <a:lnTo>
                      <a:pt x="106" y="9"/>
                    </a:lnTo>
                    <a:cubicBezTo>
                      <a:pt x="96" y="13"/>
                      <a:pt x="87" y="17"/>
                      <a:pt x="78" y="22"/>
                    </a:cubicBezTo>
                    <a:cubicBezTo>
                      <a:pt x="51" y="38"/>
                      <a:pt x="29" y="60"/>
                      <a:pt x="14" y="87"/>
                    </a:cubicBezTo>
                    <a:cubicBezTo>
                      <a:pt x="12" y="90"/>
                      <a:pt x="10" y="93"/>
                      <a:pt x="8" y="96"/>
                    </a:cubicBezTo>
                    <a:lnTo>
                      <a:pt x="8" y="96"/>
                    </a:lnTo>
                    <a:cubicBezTo>
                      <a:pt x="3" y="106"/>
                      <a:pt x="0" y="116"/>
                      <a:pt x="0" y="127"/>
                    </a:cubicBezTo>
                    <a:lnTo>
                      <a:pt x="0" y="127"/>
                    </a:lnTo>
                    <a:cubicBezTo>
                      <a:pt x="1" y="137"/>
                      <a:pt x="5" y="146"/>
                      <a:pt x="10" y="155"/>
                    </a:cubicBezTo>
                    <a:cubicBezTo>
                      <a:pt x="11" y="157"/>
                      <a:pt x="12" y="158"/>
                      <a:pt x="13" y="160"/>
                    </a:cubicBezTo>
                    <a:lnTo>
                      <a:pt x="13" y="160"/>
                    </a:lnTo>
                    <a:cubicBezTo>
                      <a:pt x="33" y="193"/>
                      <a:pt x="56" y="224"/>
                      <a:pt x="83" y="252"/>
                    </a:cubicBezTo>
                    <a:cubicBezTo>
                      <a:pt x="107" y="278"/>
                      <a:pt x="139" y="303"/>
                      <a:pt x="175" y="300"/>
                    </a:cubicBezTo>
                    <a:cubicBezTo>
                      <a:pt x="213" y="297"/>
                      <a:pt x="241" y="264"/>
                      <a:pt x="260" y="231"/>
                    </a:cubicBezTo>
                    <a:lnTo>
                      <a:pt x="260" y="231"/>
                    </a:lnTo>
                    <a:cubicBezTo>
                      <a:pt x="260" y="230"/>
                      <a:pt x="261" y="229"/>
                      <a:pt x="261" y="229"/>
                    </a:cubicBezTo>
                    <a:cubicBezTo>
                      <a:pt x="270" y="213"/>
                      <a:pt x="277" y="195"/>
                      <a:pt x="282" y="178"/>
                    </a:cubicBezTo>
                    <a:cubicBezTo>
                      <a:pt x="307" y="63"/>
                      <a:pt x="218" y="-31"/>
                      <a:pt x="106" y="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2" name="Google Shape;442;p33"/>
              <p:cNvSpPr/>
              <p:nvPr/>
            </p:nvSpPr>
            <p:spPr>
              <a:xfrm>
                <a:off x="8534328" y="-170765"/>
                <a:ext cx="141658" cy="164843"/>
              </a:xfrm>
              <a:custGeom>
                <a:rect b="b" l="l" r="r" t="t"/>
                <a:pathLst>
                  <a:path extrusionOk="0" h="262" w="222">
                    <a:moveTo>
                      <a:pt x="128" y="4"/>
                    </a:moveTo>
                    <a:cubicBezTo>
                      <a:pt x="98" y="12"/>
                      <a:pt x="73" y="34"/>
                      <a:pt x="52" y="57"/>
                    </a:cubicBezTo>
                    <a:cubicBezTo>
                      <a:pt x="24" y="89"/>
                      <a:pt x="0" y="129"/>
                      <a:pt x="0" y="172"/>
                    </a:cubicBezTo>
                    <a:cubicBezTo>
                      <a:pt x="0" y="215"/>
                      <a:pt x="31" y="260"/>
                      <a:pt x="74" y="262"/>
                    </a:cubicBezTo>
                    <a:cubicBezTo>
                      <a:pt x="117" y="264"/>
                      <a:pt x="151" y="228"/>
                      <a:pt x="175" y="192"/>
                    </a:cubicBezTo>
                    <a:lnTo>
                      <a:pt x="175" y="192"/>
                    </a:lnTo>
                    <a:cubicBezTo>
                      <a:pt x="181" y="184"/>
                      <a:pt x="186" y="175"/>
                      <a:pt x="192" y="166"/>
                    </a:cubicBezTo>
                    <a:cubicBezTo>
                      <a:pt x="202" y="149"/>
                      <a:pt x="210" y="131"/>
                      <a:pt x="216" y="112"/>
                    </a:cubicBezTo>
                    <a:cubicBezTo>
                      <a:pt x="220" y="100"/>
                      <a:pt x="222" y="89"/>
                      <a:pt x="222" y="78"/>
                    </a:cubicBezTo>
                    <a:lnTo>
                      <a:pt x="222" y="68"/>
                    </a:lnTo>
                    <a:cubicBezTo>
                      <a:pt x="220" y="21"/>
                      <a:pt x="189" y="-11"/>
                      <a:pt x="128" y="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43" name="Google Shape;443;p33"/>
            <p:cNvGrpSpPr/>
            <p:nvPr/>
          </p:nvGrpSpPr>
          <p:grpSpPr>
            <a:xfrm>
              <a:off x="5082588" y="532919"/>
              <a:ext cx="1327501" cy="657196"/>
              <a:chOff x="5069959" y="532919"/>
              <a:chExt cx="1327501" cy="657196"/>
            </a:xfrm>
          </p:grpSpPr>
          <p:sp>
            <p:nvSpPr>
              <p:cNvPr id="444" name="Google Shape;444;p33"/>
              <p:cNvSpPr/>
              <p:nvPr/>
            </p:nvSpPr>
            <p:spPr>
              <a:xfrm>
                <a:off x="5069959" y="532919"/>
                <a:ext cx="156645" cy="161697"/>
              </a:xfrm>
              <a:custGeom>
                <a:rect b="b" l="l" r="r" t="t"/>
                <a:pathLst>
                  <a:path extrusionOk="0" h="257" w="241">
                    <a:moveTo>
                      <a:pt x="237" y="95"/>
                    </a:moveTo>
                    <a:cubicBezTo>
                      <a:pt x="205" y="-7"/>
                      <a:pt x="37" y="-46"/>
                      <a:pt x="5" y="77"/>
                    </a:cubicBezTo>
                    <a:lnTo>
                      <a:pt x="5" y="77"/>
                    </a:lnTo>
                    <a:cubicBezTo>
                      <a:pt x="2" y="91"/>
                      <a:pt x="0" y="106"/>
                      <a:pt x="0" y="121"/>
                    </a:cubicBezTo>
                    <a:cubicBezTo>
                      <a:pt x="0" y="136"/>
                      <a:pt x="2" y="151"/>
                      <a:pt x="5" y="165"/>
                    </a:cubicBezTo>
                    <a:cubicBezTo>
                      <a:pt x="12" y="199"/>
                      <a:pt x="26" y="236"/>
                      <a:pt x="57" y="251"/>
                    </a:cubicBezTo>
                    <a:lnTo>
                      <a:pt x="57" y="251"/>
                    </a:lnTo>
                    <a:cubicBezTo>
                      <a:pt x="68" y="255"/>
                      <a:pt x="79" y="257"/>
                      <a:pt x="90" y="257"/>
                    </a:cubicBezTo>
                    <a:cubicBezTo>
                      <a:pt x="104" y="257"/>
                      <a:pt x="118" y="254"/>
                      <a:pt x="130" y="247"/>
                    </a:cubicBezTo>
                    <a:lnTo>
                      <a:pt x="130" y="247"/>
                    </a:lnTo>
                    <a:cubicBezTo>
                      <a:pt x="134" y="245"/>
                      <a:pt x="138" y="242"/>
                      <a:pt x="141" y="241"/>
                    </a:cubicBezTo>
                    <a:cubicBezTo>
                      <a:pt x="160" y="230"/>
                      <a:pt x="176" y="218"/>
                      <a:pt x="191" y="204"/>
                    </a:cubicBezTo>
                    <a:cubicBezTo>
                      <a:pt x="212" y="186"/>
                      <a:pt x="234" y="166"/>
                      <a:pt x="239" y="139"/>
                    </a:cubicBezTo>
                    <a:lnTo>
                      <a:pt x="239" y="139"/>
                    </a:lnTo>
                    <a:cubicBezTo>
                      <a:pt x="240" y="134"/>
                      <a:pt x="241" y="128"/>
                      <a:pt x="241" y="123"/>
                    </a:cubicBezTo>
                    <a:cubicBezTo>
                      <a:pt x="241" y="113"/>
                      <a:pt x="239" y="104"/>
                      <a:pt x="237" y="95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5" name="Google Shape;445;p33"/>
              <p:cNvSpPr/>
              <p:nvPr/>
            </p:nvSpPr>
            <p:spPr>
              <a:xfrm>
                <a:off x="5222704" y="865984"/>
                <a:ext cx="149495" cy="181202"/>
              </a:xfrm>
              <a:custGeom>
                <a:rect b="b" l="l" r="r" t="t"/>
                <a:pathLst>
                  <a:path extrusionOk="0" h="288" w="230">
                    <a:moveTo>
                      <a:pt x="20" y="63"/>
                    </a:moveTo>
                    <a:lnTo>
                      <a:pt x="20" y="63"/>
                    </a:lnTo>
                    <a:cubicBezTo>
                      <a:pt x="18" y="66"/>
                      <a:pt x="16" y="68"/>
                      <a:pt x="14" y="72"/>
                    </a:cubicBezTo>
                    <a:cubicBezTo>
                      <a:pt x="8" y="83"/>
                      <a:pt x="3" y="96"/>
                      <a:pt x="1" y="109"/>
                    </a:cubicBezTo>
                    <a:cubicBezTo>
                      <a:pt x="-5" y="144"/>
                      <a:pt x="11" y="178"/>
                      <a:pt x="27" y="210"/>
                    </a:cubicBezTo>
                    <a:cubicBezTo>
                      <a:pt x="39" y="235"/>
                      <a:pt x="53" y="262"/>
                      <a:pt x="78" y="277"/>
                    </a:cubicBezTo>
                    <a:cubicBezTo>
                      <a:pt x="120" y="303"/>
                      <a:pt x="179" y="280"/>
                      <a:pt x="206" y="238"/>
                    </a:cubicBezTo>
                    <a:cubicBezTo>
                      <a:pt x="289" y="105"/>
                      <a:pt x="133" y="-105"/>
                      <a:pt x="20" y="6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6" name="Google Shape;446;p33"/>
              <p:cNvSpPr/>
              <p:nvPr/>
            </p:nvSpPr>
            <p:spPr>
              <a:xfrm>
                <a:off x="5316301" y="692869"/>
                <a:ext cx="157945" cy="147856"/>
              </a:xfrm>
              <a:custGeom>
                <a:rect b="b" l="l" r="r" t="t"/>
                <a:pathLst>
                  <a:path extrusionOk="0" h="235" w="243">
                    <a:moveTo>
                      <a:pt x="46" y="39"/>
                    </a:moveTo>
                    <a:cubicBezTo>
                      <a:pt x="19" y="61"/>
                      <a:pt x="-7" y="94"/>
                      <a:pt x="2" y="131"/>
                    </a:cubicBezTo>
                    <a:lnTo>
                      <a:pt x="2" y="131"/>
                    </a:lnTo>
                    <a:cubicBezTo>
                      <a:pt x="4" y="140"/>
                      <a:pt x="8" y="148"/>
                      <a:pt x="12" y="156"/>
                    </a:cubicBezTo>
                    <a:cubicBezTo>
                      <a:pt x="18" y="165"/>
                      <a:pt x="24" y="173"/>
                      <a:pt x="31" y="180"/>
                    </a:cubicBezTo>
                    <a:lnTo>
                      <a:pt x="31" y="180"/>
                    </a:lnTo>
                    <a:cubicBezTo>
                      <a:pt x="43" y="192"/>
                      <a:pt x="57" y="202"/>
                      <a:pt x="71" y="211"/>
                    </a:cubicBezTo>
                    <a:cubicBezTo>
                      <a:pt x="88" y="220"/>
                      <a:pt x="105" y="227"/>
                      <a:pt x="123" y="232"/>
                    </a:cubicBezTo>
                    <a:lnTo>
                      <a:pt x="123" y="232"/>
                    </a:lnTo>
                    <a:cubicBezTo>
                      <a:pt x="129" y="234"/>
                      <a:pt x="136" y="235"/>
                      <a:pt x="143" y="235"/>
                    </a:cubicBezTo>
                    <a:cubicBezTo>
                      <a:pt x="154" y="235"/>
                      <a:pt x="164" y="232"/>
                      <a:pt x="173" y="227"/>
                    </a:cubicBezTo>
                    <a:cubicBezTo>
                      <a:pt x="181" y="222"/>
                      <a:pt x="187" y="217"/>
                      <a:pt x="192" y="210"/>
                    </a:cubicBezTo>
                    <a:cubicBezTo>
                      <a:pt x="226" y="171"/>
                      <a:pt x="265" y="80"/>
                      <a:pt x="228" y="31"/>
                    </a:cubicBezTo>
                    <a:cubicBezTo>
                      <a:pt x="186" y="-24"/>
                      <a:pt x="91" y="5"/>
                      <a:pt x="46" y="3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1" anchor="ctr" bIns="39600" lIns="90000" spcFirstLastPara="1" rIns="90000" wrap="square" tIns="396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7" name="Google Shape;447;p33"/>
              <p:cNvSpPr/>
              <p:nvPr/>
            </p:nvSpPr>
            <p:spPr>
              <a:xfrm>
                <a:off x="6092616" y="879817"/>
                <a:ext cx="132596" cy="153518"/>
              </a:xfrm>
              <a:custGeom>
                <a:rect b="b" l="l" r="r" t="t"/>
                <a:pathLst>
                  <a:path extrusionOk="0" h="244" w="204">
                    <a:moveTo>
                      <a:pt x="4" y="73"/>
                    </a:moveTo>
                    <a:cubicBezTo>
                      <a:pt x="-8" y="118"/>
                      <a:pt x="7" y="166"/>
                      <a:pt x="34" y="203"/>
                    </a:cubicBezTo>
                    <a:cubicBezTo>
                      <a:pt x="51" y="225"/>
                      <a:pt x="75" y="246"/>
                      <a:pt x="102" y="244"/>
                    </a:cubicBezTo>
                    <a:cubicBezTo>
                      <a:pt x="126" y="242"/>
                      <a:pt x="145" y="224"/>
                      <a:pt x="160" y="206"/>
                    </a:cubicBezTo>
                    <a:cubicBezTo>
                      <a:pt x="189" y="169"/>
                      <a:pt x="209" y="123"/>
                      <a:pt x="202" y="77"/>
                    </a:cubicBezTo>
                    <a:cubicBezTo>
                      <a:pt x="187" y="-27"/>
                      <a:pt x="30" y="-22"/>
                      <a:pt x="4" y="7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1" anchor="ctr" bIns="42825" lIns="90000" spcFirstLastPara="1" rIns="90000" wrap="square" tIns="428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8" name="Google Shape;448;p33"/>
              <p:cNvSpPr/>
              <p:nvPr/>
            </p:nvSpPr>
            <p:spPr>
              <a:xfrm>
                <a:off x="6206486" y="1077492"/>
                <a:ext cx="141696" cy="112622"/>
              </a:xfrm>
              <a:custGeom>
                <a:rect b="b" l="l" r="r" t="t"/>
                <a:pathLst>
                  <a:path extrusionOk="0" h="179" w="218">
                    <a:moveTo>
                      <a:pt x="157" y="8"/>
                    </a:moveTo>
                    <a:cubicBezTo>
                      <a:pt x="120" y="-7"/>
                      <a:pt x="77" y="1"/>
                      <a:pt x="42" y="21"/>
                    </a:cubicBezTo>
                    <a:cubicBezTo>
                      <a:pt x="21" y="32"/>
                      <a:pt x="1" y="51"/>
                      <a:pt x="0" y="75"/>
                    </a:cubicBezTo>
                    <a:cubicBezTo>
                      <a:pt x="-1" y="96"/>
                      <a:pt x="12" y="114"/>
                      <a:pt x="27" y="129"/>
                    </a:cubicBezTo>
                    <a:cubicBezTo>
                      <a:pt x="55" y="158"/>
                      <a:pt x="93" y="180"/>
                      <a:pt x="134" y="179"/>
                    </a:cubicBezTo>
                    <a:cubicBezTo>
                      <a:pt x="237" y="175"/>
                      <a:pt x="246" y="44"/>
                      <a:pt x="157" y="8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1" anchor="ctr" bIns="19425" lIns="90000" spcFirstLastPara="1" rIns="90000" wrap="square" tIns="19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9" name="Google Shape;449;p33"/>
              <p:cNvSpPr/>
              <p:nvPr/>
            </p:nvSpPr>
            <p:spPr>
              <a:xfrm>
                <a:off x="5778885" y="708287"/>
                <a:ext cx="185687" cy="117026"/>
              </a:xfrm>
              <a:custGeom>
                <a:rect b="b" l="l" r="r" t="t"/>
                <a:pathLst>
                  <a:path extrusionOk="0" h="186" w="291">
                    <a:moveTo>
                      <a:pt x="124" y="0"/>
                    </a:moveTo>
                    <a:lnTo>
                      <a:pt x="124" y="0"/>
                    </a:lnTo>
                    <a:cubicBezTo>
                      <a:pt x="120" y="0"/>
                      <a:pt x="116" y="0"/>
                      <a:pt x="112" y="0"/>
                    </a:cubicBezTo>
                    <a:cubicBezTo>
                      <a:pt x="92" y="0"/>
                      <a:pt x="72" y="3"/>
                      <a:pt x="54" y="10"/>
                    </a:cubicBezTo>
                    <a:cubicBezTo>
                      <a:pt x="32" y="17"/>
                      <a:pt x="10" y="30"/>
                      <a:pt x="3" y="52"/>
                    </a:cubicBezTo>
                    <a:cubicBezTo>
                      <a:pt x="-7" y="79"/>
                      <a:pt x="8" y="108"/>
                      <a:pt x="27" y="129"/>
                    </a:cubicBezTo>
                    <a:lnTo>
                      <a:pt x="27" y="129"/>
                    </a:lnTo>
                    <a:cubicBezTo>
                      <a:pt x="40" y="142"/>
                      <a:pt x="54" y="153"/>
                      <a:pt x="69" y="162"/>
                    </a:cubicBezTo>
                    <a:cubicBezTo>
                      <a:pt x="90" y="174"/>
                      <a:pt x="114" y="182"/>
                      <a:pt x="138" y="185"/>
                    </a:cubicBezTo>
                    <a:lnTo>
                      <a:pt x="138" y="185"/>
                    </a:lnTo>
                    <a:cubicBezTo>
                      <a:pt x="143" y="185"/>
                      <a:pt x="149" y="186"/>
                      <a:pt x="155" y="186"/>
                    </a:cubicBezTo>
                    <a:cubicBezTo>
                      <a:pt x="182" y="186"/>
                      <a:pt x="209" y="179"/>
                      <a:pt x="233" y="165"/>
                    </a:cubicBezTo>
                    <a:cubicBezTo>
                      <a:pt x="241" y="160"/>
                      <a:pt x="249" y="155"/>
                      <a:pt x="256" y="149"/>
                    </a:cubicBezTo>
                    <a:cubicBezTo>
                      <a:pt x="363" y="56"/>
                      <a:pt x="197" y="6"/>
                      <a:pt x="1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1" anchor="ctr" bIns="21950" lIns="90000" spcFirstLastPara="1" rIns="90000" wrap="square" tIns="219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0" name="Google Shape;450;p33"/>
              <p:cNvSpPr/>
              <p:nvPr/>
            </p:nvSpPr>
            <p:spPr>
              <a:xfrm flipH="1">
                <a:off x="6269202" y="774288"/>
                <a:ext cx="128258" cy="178685"/>
              </a:xfrm>
              <a:custGeom>
                <a:rect b="b" l="l" r="r" t="t"/>
                <a:pathLst>
                  <a:path extrusionOk="0" h="284" w="201">
                    <a:moveTo>
                      <a:pt x="160" y="7"/>
                    </a:moveTo>
                    <a:lnTo>
                      <a:pt x="160" y="7"/>
                    </a:lnTo>
                    <a:lnTo>
                      <a:pt x="159" y="6"/>
                    </a:lnTo>
                    <a:cubicBezTo>
                      <a:pt x="152" y="2"/>
                      <a:pt x="143" y="0"/>
                      <a:pt x="135" y="0"/>
                    </a:cubicBezTo>
                    <a:cubicBezTo>
                      <a:pt x="134" y="0"/>
                      <a:pt x="134" y="0"/>
                      <a:pt x="134" y="0"/>
                    </a:cubicBezTo>
                    <a:lnTo>
                      <a:pt x="134" y="0"/>
                    </a:lnTo>
                    <a:cubicBezTo>
                      <a:pt x="126" y="1"/>
                      <a:pt x="119" y="3"/>
                      <a:pt x="112" y="7"/>
                    </a:cubicBezTo>
                    <a:cubicBezTo>
                      <a:pt x="109" y="9"/>
                      <a:pt x="107" y="10"/>
                      <a:pt x="105" y="12"/>
                    </a:cubicBezTo>
                    <a:lnTo>
                      <a:pt x="105" y="12"/>
                    </a:lnTo>
                    <a:cubicBezTo>
                      <a:pt x="74" y="34"/>
                      <a:pt x="48" y="62"/>
                      <a:pt x="29" y="95"/>
                    </a:cubicBezTo>
                    <a:cubicBezTo>
                      <a:pt x="22" y="106"/>
                      <a:pt x="17" y="117"/>
                      <a:pt x="12" y="129"/>
                    </a:cubicBezTo>
                    <a:cubicBezTo>
                      <a:pt x="-1" y="162"/>
                      <a:pt x="-6" y="201"/>
                      <a:pt x="8" y="233"/>
                    </a:cubicBezTo>
                    <a:cubicBezTo>
                      <a:pt x="26" y="272"/>
                      <a:pt x="74" y="294"/>
                      <a:pt x="114" y="279"/>
                    </a:cubicBezTo>
                    <a:lnTo>
                      <a:pt x="114" y="279"/>
                    </a:lnTo>
                    <a:cubicBezTo>
                      <a:pt x="116" y="277"/>
                      <a:pt x="119" y="276"/>
                      <a:pt x="122" y="274"/>
                    </a:cubicBezTo>
                    <a:cubicBezTo>
                      <a:pt x="137" y="265"/>
                      <a:pt x="150" y="253"/>
                      <a:pt x="159" y="237"/>
                    </a:cubicBezTo>
                    <a:cubicBezTo>
                      <a:pt x="162" y="232"/>
                      <a:pt x="164" y="227"/>
                      <a:pt x="166" y="221"/>
                    </a:cubicBezTo>
                    <a:cubicBezTo>
                      <a:pt x="191" y="161"/>
                      <a:pt x="234" y="48"/>
                      <a:pt x="160" y="7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51" name="Google Shape;451;p33"/>
            <p:cNvGrpSpPr/>
            <p:nvPr/>
          </p:nvGrpSpPr>
          <p:grpSpPr>
            <a:xfrm>
              <a:off x="5396378" y="991421"/>
              <a:ext cx="672084" cy="640081"/>
              <a:chOff x="5396378" y="940902"/>
              <a:chExt cx="672084" cy="640081"/>
            </a:xfrm>
          </p:grpSpPr>
          <p:sp>
            <p:nvSpPr>
              <p:cNvPr id="452" name="Google Shape;452;p33"/>
              <p:cNvSpPr/>
              <p:nvPr/>
            </p:nvSpPr>
            <p:spPr>
              <a:xfrm rot="5400000">
                <a:off x="5827979" y="1052225"/>
                <a:ext cx="225846" cy="255120"/>
              </a:xfrm>
              <a:custGeom>
                <a:rect b="b" l="l" r="r" t="t"/>
                <a:pathLst>
                  <a:path extrusionOk="0" h="692" w="615">
                    <a:moveTo>
                      <a:pt x="407" y="3"/>
                    </a:moveTo>
                    <a:lnTo>
                      <a:pt x="407" y="3"/>
                    </a:lnTo>
                    <a:cubicBezTo>
                      <a:pt x="416" y="1"/>
                      <a:pt x="424" y="0"/>
                      <a:pt x="432" y="0"/>
                    </a:cubicBezTo>
                    <a:cubicBezTo>
                      <a:pt x="452" y="0"/>
                      <a:pt x="472" y="5"/>
                      <a:pt x="489" y="15"/>
                    </a:cubicBezTo>
                    <a:cubicBezTo>
                      <a:pt x="506" y="25"/>
                      <a:pt x="521" y="40"/>
                      <a:pt x="531" y="57"/>
                    </a:cubicBezTo>
                    <a:cubicBezTo>
                      <a:pt x="531" y="58"/>
                      <a:pt x="531" y="59"/>
                      <a:pt x="532" y="59"/>
                    </a:cubicBezTo>
                    <a:lnTo>
                      <a:pt x="541" y="51"/>
                    </a:lnTo>
                    <a:cubicBezTo>
                      <a:pt x="599" y="126"/>
                      <a:pt x="595" y="303"/>
                      <a:pt x="608" y="399"/>
                    </a:cubicBezTo>
                    <a:cubicBezTo>
                      <a:pt x="618" y="477"/>
                      <a:pt x="626" y="566"/>
                      <a:pt x="577" y="629"/>
                    </a:cubicBezTo>
                    <a:cubicBezTo>
                      <a:pt x="524" y="698"/>
                      <a:pt x="418" y="707"/>
                      <a:pt x="337" y="673"/>
                    </a:cubicBezTo>
                    <a:cubicBezTo>
                      <a:pt x="204" y="618"/>
                      <a:pt x="32" y="451"/>
                      <a:pt x="4" y="306"/>
                    </a:cubicBezTo>
                    <a:cubicBezTo>
                      <a:pt x="-4" y="264"/>
                      <a:pt x="0" y="216"/>
                      <a:pt x="31" y="187"/>
                    </a:cubicBezTo>
                    <a:cubicBezTo>
                      <a:pt x="78" y="145"/>
                      <a:pt x="152" y="171"/>
                      <a:pt x="210" y="195"/>
                    </a:cubicBezTo>
                    <a:lnTo>
                      <a:pt x="210" y="195"/>
                    </a:lnTo>
                    <a:cubicBezTo>
                      <a:pt x="221" y="201"/>
                      <a:pt x="234" y="204"/>
                      <a:pt x="246" y="204"/>
                    </a:cubicBezTo>
                    <a:cubicBezTo>
                      <a:pt x="248" y="204"/>
                      <a:pt x="250" y="204"/>
                      <a:pt x="251" y="204"/>
                    </a:cubicBezTo>
                    <a:cubicBezTo>
                      <a:pt x="291" y="198"/>
                      <a:pt x="296" y="144"/>
                      <a:pt x="307" y="106"/>
                    </a:cubicBezTo>
                    <a:cubicBezTo>
                      <a:pt x="320" y="57"/>
                      <a:pt x="358" y="14"/>
                      <a:pt x="407" y="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3" name="Google Shape;453;p33"/>
              <p:cNvSpPr/>
              <p:nvPr/>
            </p:nvSpPr>
            <p:spPr>
              <a:xfrm rot="5400000">
                <a:off x="5743425" y="1338896"/>
                <a:ext cx="254123" cy="230050"/>
              </a:xfrm>
              <a:custGeom>
                <a:rect b="b" l="l" r="r" t="t"/>
                <a:pathLst>
                  <a:path extrusionOk="0" h="624" w="692">
                    <a:moveTo>
                      <a:pt x="689" y="397"/>
                    </a:moveTo>
                    <a:lnTo>
                      <a:pt x="689" y="397"/>
                    </a:lnTo>
                    <a:cubicBezTo>
                      <a:pt x="691" y="407"/>
                      <a:pt x="692" y="416"/>
                      <a:pt x="692" y="426"/>
                    </a:cubicBezTo>
                    <a:cubicBezTo>
                      <a:pt x="692" y="446"/>
                      <a:pt x="687" y="465"/>
                      <a:pt x="677" y="483"/>
                    </a:cubicBezTo>
                    <a:cubicBezTo>
                      <a:pt x="667" y="500"/>
                      <a:pt x="653" y="514"/>
                      <a:pt x="636" y="524"/>
                    </a:cubicBezTo>
                    <a:lnTo>
                      <a:pt x="645" y="533"/>
                    </a:lnTo>
                    <a:cubicBezTo>
                      <a:pt x="573" y="594"/>
                      <a:pt x="395" y="596"/>
                      <a:pt x="300" y="612"/>
                    </a:cubicBezTo>
                    <a:cubicBezTo>
                      <a:pt x="221" y="626"/>
                      <a:pt x="134" y="637"/>
                      <a:pt x="69" y="591"/>
                    </a:cubicBezTo>
                    <a:cubicBezTo>
                      <a:pt x="-2" y="539"/>
                      <a:pt x="-15" y="434"/>
                      <a:pt x="16" y="352"/>
                    </a:cubicBezTo>
                    <a:cubicBezTo>
                      <a:pt x="67" y="217"/>
                      <a:pt x="227" y="38"/>
                      <a:pt x="371" y="6"/>
                    </a:cubicBezTo>
                    <a:cubicBezTo>
                      <a:pt x="412" y="-4"/>
                      <a:pt x="460" y="-2"/>
                      <a:pt x="490" y="28"/>
                    </a:cubicBezTo>
                    <a:cubicBezTo>
                      <a:pt x="534" y="73"/>
                      <a:pt x="511" y="148"/>
                      <a:pt x="489" y="208"/>
                    </a:cubicBezTo>
                    <a:lnTo>
                      <a:pt x="489" y="208"/>
                    </a:lnTo>
                    <a:cubicBezTo>
                      <a:pt x="484" y="218"/>
                      <a:pt x="481" y="230"/>
                      <a:pt x="481" y="241"/>
                    </a:cubicBezTo>
                    <a:cubicBezTo>
                      <a:pt x="481" y="244"/>
                      <a:pt x="482" y="246"/>
                      <a:pt x="482" y="249"/>
                    </a:cubicBezTo>
                    <a:cubicBezTo>
                      <a:pt x="489" y="288"/>
                      <a:pt x="543" y="292"/>
                      <a:pt x="582" y="301"/>
                    </a:cubicBezTo>
                    <a:cubicBezTo>
                      <a:pt x="631" y="312"/>
                      <a:pt x="675" y="349"/>
                      <a:pt x="689" y="397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4" name="Google Shape;454;p33"/>
              <p:cNvSpPr/>
              <p:nvPr/>
            </p:nvSpPr>
            <p:spPr>
              <a:xfrm rot="5400000">
                <a:off x="5453284" y="1321613"/>
                <a:ext cx="255225" cy="242216"/>
              </a:xfrm>
              <a:custGeom>
                <a:rect b="b" l="l" r="r" t="t"/>
                <a:pathLst>
                  <a:path extrusionOk="0" h="657" w="695">
                    <a:moveTo>
                      <a:pt x="437" y="631"/>
                    </a:moveTo>
                    <a:lnTo>
                      <a:pt x="437" y="631"/>
                    </a:lnTo>
                    <a:cubicBezTo>
                      <a:pt x="432" y="635"/>
                      <a:pt x="427" y="638"/>
                      <a:pt x="422" y="641"/>
                    </a:cubicBezTo>
                    <a:cubicBezTo>
                      <a:pt x="404" y="651"/>
                      <a:pt x="385" y="657"/>
                      <a:pt x="365" y="657"/>
                    </a:cubicBezTo>
                    <a:cubicBezTo>
                      <a:pt x="345" y="657"/>
                      <a:pt x="325" y="650"/>
                      <a:pt x="308" y="641"/>
                    </a:cubicBezTo>
                    <a:cubicBezTo>
                      <a:pt x="305" y="639"/>
                      <a:pt x="303" y="638"/>
                      <a:pt x="300" y="637"/>
                    </a:cubicBezTo>
                    <a:lnTo>
                      <a:pt x="296" y="648"/>
                    </a:lnTo>
                    <a:cubicBezTo>
                      <a:pt x="210" y="608"/>
                      <a:pt x="134" y="448"/>
                      <a:pt x="79" y="368"/>
                    </a:cubicBezTo>
                    <a:cubicBezTo>
                      <a:pt x="35" y="303"/>
                      <a:pt x="-12" y="228"/>
                      <a:pt x="3" y="150"/>
                    </a:cubicBezTo>
                    <a:cubicBezTo>
                      <a:pt x="19" y="63"/>
                      <a:pt x="110" y="8"/>
                      <a:pt x="197" y="1"/>
                    </a:cubicBezTo>
                    <a:cubicBezTo>
                      <a:pt x="341" y="-9"/>
                      <a:pt x="570" y="62"/>
                      <a:pt x="660" y="179"/>
                    </a:cubicBezTo>
                    <a:cubicBezTo>
                      <a:pt x="686" y="212"/>
                      <a:pt x="705" y="257"/>
                      <a:pt x="690" y="296"/>
                    </a:cubicBezTo>
                    <a:cubicBezTo>
                      <a:pt x="667" y="356"/>
                      <a:pt x="589" y="366"/>
                      <a:pt x="526" y="371"/>
                    </a:cubicBezTo>
                    <a:lnTo>
                      <a:pt x="526" y="371"/>
                    </a:lnTo>
                    <a:lnTo>
                      <a:pt x="525" y="371"/>
                    </a:lnTo>
                    <a:cubicBezTo>
                      <a:pt x="512" y="371"/>
                      <a:pt x="498" y="374"/>
                      <a:pt x="486" y="381"/>
                    </a:cubicBezTo>
                    <a:lnTo>
                      <a:pt x="486" y="382"/>
                    </a:lnTo>
                    <a:cubicBezTo>
                      <a:pt x="453" y="405"/>
                      <a:pt x="472" y="455"/>
                      <a:pt x="481" y="494"/>
                    </a:cubicBezTo>
                    <a:cubicBezTo>
                      <a:pt x="490" y="543"/>
                      <a:pt x="475" y="599"/>
                      <a:pt x="437" y="63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5" name="Google Shape;455;p33"/>
              <p:cNvSpPr/>
              <p:nvPr/>
            </p:nvSpPr>
            <p:spPr>
              <a:xfrm rot="5400000">
                <a:off x="5627638" y="949645"/>
                <a:ext cx="241637" cy="224151"/>
              </a:xfrm>
              <a:custGeom>
                <a:rect b="b" l="l" r="r" t="t"/>
                <a:pathLst>
                  <a:path extrusionOk="0" h="608" w="658">
                    <a:moveTo>
                      <a:pt x="9" y="100"/>
                    </a:moveTo>
                    <a:lnTo>
                      <a:pt x="9" y="100"/>
                    </a:lnTo>
                    <a:cubicBezTo>
                      <a:pt x="12" y="90"/>
                      <a:pt x="16" y="81"/>
                      <a:pt x="21" y="72"/>
                    </a:cubicBezTo>
                    <a:cubicBezTo>
                      <a:pt x="31" y="54"/>
                      <a:pt x="45" y="39"/>
                      <a:pt x="62" y="30"/>
                    </a:cubicBezTo>
                    <a:cubicBezTo>
                      <a:pt x="79" y="20"/>
                      <a:pt x="97" y="15"/>
                      <a:pt x="116" y="15"/>
                    </a:cubicBezTo>
                    <a:lnTo>
                      <a:pt x="113" y="3"/>
                    </a:lnTo>
                    <a:cubicBezTo>
                      <a:pt x="205" y="-15"/>
                      <a:pt x="362" y="68"/>
                      <a:pt x="453" y="101"/>
                    </a:cubicBezTo>
                    <a:cubicBezTo>
                      <a:pt x="528" y="127"/>
                      <a:pt x="610" y="160"/>
                      <a:pt x="644" y="232"/>
                    </a:cubicBezTo>
                    <a:cubicBezTo>
                      <a:pt x="681" y="311"/>
                      <a:pt x="641" y="410"/>
                      <a:pt x="574" y="466"/>
                    </a:cubicBezTo>
                    <a:cubicBezTo>
                      <a:pt x="465" y="559"/>
                      <a:pt x="237" y="638"/>
                      <a:pt x="96" y="597"/>
                    </a:cubicBezTo>
                    <a:cubicBezTo>
                      <a:pt x="55" y="585"/>
                      <a:pt x="14" y="560"/>
                      <a:pt x="3" y="520"/>
                    </a:cubicBezTo>
                    <a:cubicBezTo>
                      <a:pt x="-14" y="459"/>
                      <a:pt x="42" y="404"/>
                      <a:pt x="91" y="363"/>
                    </a:cubicBezTo>
                    <a:lnTo>
                      <a:pt x="91" y="363"/>
                    </a:lnTo>
                    <a:cubicBezTo>
                      <a:pt x="100" y="356"/>
                      <a:pt x="107" y="348"/>
                      <a:pt x="113" y="338"/>
                    </a:cubicBezTo>
                    <a:cubicBezTo>
                      <a:pt x="114" y="336"/>
                      <a:pt x="116" y="333"/>
                      <a:pt x="117" y="330"/>
                    </a:cubicBezTo>
                    <a:cubicBezTo>
                      <a:pt x="129" y="292"/>
                      <a:pt x="84" y="263"/>
                      <a:pt x="55" y="236"/>
                    </a:cubicBezTo>
                    <a:cubicBezTo>
                      <a:pt x="18" y="203"/>
                      <a:pt x="-3" y="149"/>
                      <a:pt x="9" y="10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456" name="Google Shape;456;p33"/>
              <p:cNvGrpSpPr/>
              <p:nvPr/>
            </p:nvGrpSpPr>
            <p:grpSpPr>
              <a:xfrm>
                <a:off x="5396378" y="1061353"/>
                <a:ext cx="470344" cy="333894"/>
                <a:chOff x="5396378" y="1061353"/>
                <a:chExt cx="470344" cy="333894"/>
              </a:xfrm>
            </p:grpSpPr>
            <p:sp>
              <p:nvSpPr>
                <p:cNvPr id="457" name="Google Shape;457;p33"/>
                <p:cNvSpPr/>
                <p:nvPr/>
              </p:nvSpPr>
              <p:spPr>
                <a:xfrm rot="5400000">
                  <a:off x="5410105" y="1047626"/>
                  <a:ext cx="232089" cy="259544"/>
                </a:xfrm>
                <a:custGeom>
                  <a:rect b="b" l="l" r="r" t="t"/>
                  <a:pathLst>
                    <a:path extrusionOk="0" h="704" w="632">
                      <a:moveTo>
                        <a:pt x="45" y="522"/>
                      </a:moveTo>
                      <a:lnTo>
                        <a:pt x="45" y="522"/>
                      </a:lnTo>
                      <a:cubicBezTo>
                        <a:pt x="34" y="513"/>
                        <a:pt x="24" y="502"/>
                        <a:pt x="18" y="491"/>
                      </a:cubicBezTo>
                      <a:cubicBezTo>
                        <a:pt x="7" y="473"/>
                        <a:pt x="3" y="454"/>
                        <a:pt x="3" y="434"/>
                      </a:cubicBezTo>
                      <a:cubicBezTo>
                        <a:pt x="3" y="418"/>
                        <a:pt x="6" y="403"/>
                        <a:pt x="12" y="389"/>
                      </a:cubicBezTo>
                      <a:lnTo>
                        <a:pt x="0" y="387"/>
                      </a:lnTo>
                      <a:cubicBezTo>
                        <a:pt x="22" y="295"/>
                        <a:pt x="164" y="188"/>
                        <a:pt x="231" y="119"/>
                      </a:cubicBezTo>
                      <a:cubicBezTo>
                        <a:pt x="287" y="62"/>
                        <a:pt x="351" y="1"/>
                        <a:pt x="431" y="0"/>
                      </a:cubicBezTo>
                      <a:cubicBezTo>
                        <a:pt x="518" y="-1"/>
                        <a:pt x="591" y="77"/>
                        <a:pt x="615" y="161"/>
                      </a:cubicBezTo>
                      <a:cubicBezTo>
                        <a:pt x="653" y="300"/>
                        <a:pt x="629" y="539"/>
                        <a:pt x="533" y="650"/>
                      </a:cubicBezTo>
                      <a:cubicBezTo>
                        <a:pt x="505" y="682"/>
                        <a:pt x="465" y="709"/>
                        <a:pt x="423" y="703"/>
                      </a:cubicBezTo>
                      <a:cubicBezTo>
                        <a:pt x="360" y="693"/>
                        <a:pt x="335" y="618"/>
                        <a:pt x="317" y="557"/>
                      </a:cubicBezTo>
                      <a:lnTo>
                        <a:pt x="317" y="557"/>
                      </a:lnTo>
                      <a:cubicBezTo>
                        <a:pt x="316" y="548"/>
                        <a:pt x="312" y="540"/>
                        <a:pt x="308" y="533"/>
                      </a:cubicBezTo>
                      <a:cubicBezTo>
                        <a:pt x="305" y="528"/>
                        <a:pt x="302" y="524"/>
                        <a:pt x="299" y="520"/>
                      </a:cubicBezTo>
                      <a:cubicBezTo>
                        <a:pt x="269" y="492"/>
                        <a:pt x="224" y="521"/>
                        <a:pt x="187" y="537"/>
                      </a:cubicBezTo>
                      <a:cubicBezTo>
                        <a:pt x="141" y="557"/>
                        <a:pt x="84" y="553"/>
                        <a:pt x="45" y="522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58" name="Google Shape;458;p33"/>
                <p:cNvSpPr/>
                <p:nvPr/>
              </p:nvSpPr>
              <p:spPr>
                <a:xfrm>
                  <a:off x="5609022" y="1137547"/>
                  <a:ext cx="257700" cy="2577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Asap"/>
                    <a:ea typeface="Asap"/>
                    <a:cs typeface="Asap"/>
                    <a:sym typeface="Asap"/>
                  </a:endParaRPr>
                </a:p>
              </p:txBody>
            </p:sp>
          </p:grpSp>
        </p:grpSp>
        <p:grpSp>
          <p:nvGrpSpPr>
            <p:cNvPr id="459" name="Google Shape;459;p33"/>
            <p:cNvGrpSpPr/>
            <p:nvPr/>
          </p:nvGrpSpPr>
          <p:grpSpPr>
            <a:xfrm>
              <a:off x="4754885" y="1153079"/>
              <a:ext cx="640081" cy="672084"/>
              <a:chOff x="4754885" y="1102560"/>
              <a:chExt cx="640081" cy="672084"/>
            </a:xfrm>
          </p:grpSpPr>
          <p:grpSp>
            <p:nvGrpSpPr>
              <p:cNvPr id="460" name="Google Shape;460;p33"/>
              <p:cNvGrpSpPr/>
              <p:nvPr/>
            </p:nvGrpSpPr>
            <p:grpSpPr>
              <a:xfrm>
                <a:off x="4754885" y="1102560"/>
                <a:ext cx="640081" cy="672084"/>
                <a:chOff x="1953360" y="923760"/>
                <a:chExt cx="640081" cy="672084"/>
              </a:xfrm>
            </p:grpSpPr>
            <p:sp>
              <p:nvSpPr>
                <p:cNvPr id="461" name="Google Shape;461;p33"/>
                <p:cNvSpPr/>
                <p:nvPr/>
              </p:nvSpPr>
              <p:spPr>
                <a:xfrm>
                  <a:off x="2079320" y="923760"/>
                  <a:ext cx="225846" cy="255120"/>
                </a:xfrm>
                <a:custGeom>
                  <a:rect b="b" l="l" r="r" t="t"/>
                  <a:pathLst>
                    <a:path extrusionOk="0" h="692" w="615">
                      <a:moveTo>
                        <a:pt x="407" y="3"/>
                      </a:moveTo>
                      <a:lnTo>
                        <a:pt x="407" y="3"/>
                      </a:lnTo>
                      <a:cubicBezTo>
                        <a:pt x="416" y="1"/>
                        <a:pt x="424" y="0"/>
                        <a:pt x="432" y="0"/>
                      </a:cubicBezTo>
                      <a:cubicBezTo>
                        <a:pt x="452" y="0"/>
                        <a:pt x="472" y="5"/>
                        <a:pt x="489" y="15"/>
                      </a:cubicBezTo>
                      <a:cubicBezTo>
                        <a:pt x="506" y="25"/>
                        <a:pt x="521" y="40"/>
                        <a:pt x="531" y="57"/>
                      </a:cubicBezTo>
                      <a:cubicBezTo>
                        <a:pt x="531" y="58"/>
                        <a:pt x="531" y="59"/>
                        <a:pt x="532" y="59"/>
                      </a:cubicBezTo>
                      <a:lnTo>
                        <a:pt x="541" y="51"/>
                      </a:lnTo>
                      <a:cubicBezTo>
                        <a:pt x="599" y="126"/>
                        <a:pt x="595" y="303"/>
                        <a:pt x="608" y="399"/>
                      </a:cubicBezTo>
                      <a:cubicBezTo>
                        <a:pt x="618" y="477"/>
                        <a:pt x="626" y="566"/>
                        <a:pt x="577" y="629"/>
                      </a:cubicBezTo>
                      <a:cubicBezTo>
                        <a:pt x="524" y="698"/>
                        <a:pt x="418" y="707"/>
                        <a:pt x="337" y="673"/>
                      </a:cubicBezTo>
                      <a:cubicBezTo>
                        <a:pt x="204" y="618"/>
                        <a:pt x="32" y="451"/>
                        <a:pt x="4" y="306"/>
                      </a:cubicBezTo>
                      <a:cubicBezTo>
                        <a:pt x="-4" y="264"/>
                        <a:pt x="0" y="216"/>
                        <a:pt x="31" y="187"/>
                      </a:cubicBezTo>
                      <a:cubicBezTo>
                        <a:pt x="78" y="145"/>
                        <a:pt x="152" y="171"/>
                        <a:pt x="210" y="195"/>
                      </a:cubicBezTo>
                      <a:lnTo>
                        <a:pt x="210" y="195"/>
                      </a:lnTo>
                      <a:cubicBezTo>
                        <a:pt x="221" y="201"/>
                        <a:pt x="234" y="204"/>
                        <a:pt x="246" y="204"/>
                      </a:cubicBezTo>
                      <a:cubicBezTo>
                        <a:pt x="248" y="204"/>
                        <a:pt x="250" y="204"/>
                        <a:pt x="251" y="204"/>
                      </a:cubicBezTo>
                      <a:cubicBezTo>
                        <a:pt x="291" y="198"/>
                        <a:pt x="296" y="144"/>
                        <a:pt x="307" y="106"/>
                      </a:cubicBezTo>
                      <a:cubicBezTo>
                        <a:pt x="320" y="57"/>
                        <a:pt x="358" y="14"/>
                        <a:pt x="407" y="3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62" name="Google Shape;462;p33"/>
                <p:cNvSpPr/>
                <p:nvPr/>
              </p:nvSpPr>
              <p:spPr>
                <a:xfrm>
                  <a:off x="2339318" y="1006711"/>
                  <a:ext cx="254123" cy="230050"/>
                </a:xfrm>
                <a:custGeom>
                  <a:rect b="b" l="l" r="r" t="t"/>
                  <a:pathLst>
                    <a:path extrusionOk="0" h="624" w="692">
                      <a:moveTo>
                        <a:pt x="689" y="397"/>
                      </a:moveTo>
                      <a:lnTo>
                        <a:pt x="689" y="397"/>
                      </a:lnTo>
                      <a:cubicBezTo>
                        <a:pt x="691" y="407"/>
                        <a:pt x="692" y="416"/>
                        <a:pt x="692" y="426"/>
                      </a:cubicBezTo>
                      <a:cubicBezTo>
                        <a:pt x="692" y="446"/>
                        <a:pt x="687" y="465"/>
                        <a:pt x="677" y="483"/>
                      </a:cubicBezTo>
                      <a:cubicBezTo>
                        <a:pt x="667" y="500"/>
                        <a:pt x="653" y="514"/>
                        <a:pt x="636" y="524"/>
                      </a:cubicBezTo>
                      <a:lnTo>
                        <a:pt x="645" y="533"/>
                      </a:lnTo>
                      <a:cubicBezTo>
                        <a:pt x="573" y="594"/>
                        <a:pt x="395" y="596"/>
                        <a:pt x="300" y="612"/>
                      </a:cubicBezTo>
                      <a:cubicBezTo>
                        <a:pt x="221" y="626"/>
                        <a:pt x="134" y="637"/>
                        <a:pt x="69" y="591"/>
                      </a:cubicBezTo>
                      <a:cubicBezTo>
                        <a:pt x="-2" y="539"/>
                        <a:pt x="-15" y="434"/>
                        <a:pt x="16" y="352"/>
                      </a:cubicBezTo>
                      <a:cubicBezTo>
                        <a:pt x="67" y="217"/>
                        <a:pt x="227" y="38"/>
                        <a:pt x="371" y="6"/>
                      </a:cubicBezTo>
                      <a:cubicBezTo>
                        <a:pt x="412" y="-4"/>
                        <a:pt x="460" y="-2"/>
                        <a:pt x="490" y="28"/>
                      </a:cubicBezTo>
                      <a:cubicBezTo>
                        <a:pt x="534" y="73"/>
                        <a:pt x="511" y="148"/>
                        <a:pt x="489" y="208"/>
                      </a:cubicBezTo>
                      <a:lnTo>
                        <a:pt x="489" y="208"/>
                      </a:lnTo>
                      <a:cubicBezTo>
                        <a:pt x="484" y="218"/>
                        <a:pt x="481" y="230"/>
                        <a:pt x="481" y="241"/>
                      </a:cubicBezTo>
                      <a:cubicBezTo>
                        <a:pt x="481" y="244"/>
                        <a:pt x="482" y="246"/>
                        <a:pt x="482" y="249"/>
                      </a:cubicBezTo>
                      <a:cubicBezTo>
                        <a:pt x="489" y="288"/>
                        <a:pt x="543" y="292"/>
                        <a:pt x="582" y="301"/>
                      </a:cubicBezTo>
                      <a:cubicBezTo>
                        <a:pt x="631" y="312"/>
                        <a:pt x="675" y="349"/>
                        <a:pt x="689" y="397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63" name="Google Shape;463;p33"/>
                <p:cNvSpPr/>
                <p:nvPr/>
              </p:nvSpPr>
              <p:spPr>
                <a:xfrm>
                  <a:off x="2327566" y="1290217"/>
                  <a:ext cx="255225" cy="242216"/>
                </a:xfrm>
                <a:custGeom>
                  <a:rect b="b" l="l" r="r" t="t"/>
                  <a:pathLst>
                    <a:path extrusionOk="0" h="657" w="695">
                      <a:moveTo>
                        <a:pt x="437" y="631"/>
                      </a:moveTo>
                      <a:lnTo>
                        <a:pt x="437" y="631"/>
                      </a:lnTo>
                      <a:cubicBezTo>
                        <a:pt x="432" y="635"/>
                        <a:pt x="427" y="638"/>
                        <a:pt x="422" y="641"/>
                      </a:cubicBezTo>
                      <a:cubicBezTo>
                        <a:pt x="404" y="651"/>
                        <a:pt x="385" y="657"/>
                        <a:pt x="365" y="657"/>
                      </a:cubicBezTo>
                      <a:cubicBezTo>
                        <a:pt x="345" y="657"/>
                        <a:pt x="325" y="650"/>
                        <a:pt x="308" y="641"/>
                      </a:cubicBezTo>
                      <a:cubicBezTo>
                        <a:pt x="305" y="639"/>
                        <a:pt x="303" y="638"/>
                        <a:pt x="300" y="637"/>
                      </a:cubicBezTo>
                      <a:lnTo>
                        <a:pt x="296" y="648"/>
                      </a:lnTo>
                      <a:cubicBezTo>
                        <a:pt x="210" y="608"/>
                        <a:pt x="134" y="448"/>
                        <a:pt x="79" y="368"/>
                      </a:cubicBezTo>
                      <a:cubicBezTo>
                        <a:pt x="35" y="303"/>
                        <a:pt x="-12" y="228"/>
                        <a:pt x="3" y="150"/>
                      </a:cubicBezTo>
                      <a:cubicBezTo>
                        <a:pt x="19" y="63"/>
                        <a:pt x="110" y="8"/>
                        <a:pt x="197" y="1"/>
                      </a:cubicBezTo>
                      <a:cubicBezTo>
                        <a:pt x="341" y="-9"/>
                        <a:pt x="570" y="62"/>
                        <a:pt x="660" y="179"/>
                      </a:cubicBezTo>
                      <a:cubicBezTo>
                        <a:pt x="686" y="212"/>
                        <a:pt x="705" y="257"/>
                        <a:pt x="690" y="296"/>
                      </a:cubicBezTo>
                      <a:cubicBezTo>
                        <a:pt x="667" y="356"/>
                        <a:pt x="589" y="366"/>
                        <a:pt x="526" y="371"/>
                      </a:cubicBezTo>
                      <a:lnTo>
                        <a:pt x="526" y="371"/>
                      </a:lnTo>
                      <a:lnTo>
                        <a:pt x="525" y="371"/>
                      </a:lnTo>
                      <a:cubicBezTo>
                        <a:pt x="512" y="371"/>
                        <a:pt x="498" y="374"/>
                        <a:pt x="486" y="381"/>
                      </a:cubicBezTo>
                      <a:lnTo>
                        <a:pt x="486" y="382"/>
                      </a:lnTo>
                      <a:cubicBezTo>
                        <a:pt x="453" y="405"/>
                        <a:pt x="472" y="455"/>
                        <a:pt x="481" y="494"/>
                      </a:cubicBezTo>
                      <a:cubicBezTo>
                        <a:pt x="490" y="543"/>
                        <a:pt x="475" y="599"/>
                        <a:pt x="437" y="63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64" name="Google Shape;464;p33"/>
                <p:cNvSpPr/>
                <p:nvPr/>
              </p:nvSpPr>
              <p:spPr>
                <a:xfrm>
                  <a:off x="2073811" y="1336300"/>
                  <a:ext cx="232089" cy="259544"/>
                </a:xfrm>
                <a:custGeom>
                  <a:rect b="b" l="l" r="r" t="t"/>
                  <a:pathLst>
                    <a:path extrusionOk="0" h="704" w="632">
                      <a:moveTo>
                        <a:pt x="45" y="522"/>
                      </a:moveTo>
                      <a:lnTo>
                        <a:pt x="45" y="522"/>
                      </a:lnTo>
                      <a:cubicBezTo>
                        <a:pt x="34" y="513"/>
                        <a:pt x="24" y="502"/>
                        <a:pt x="18" y="491"/>
                      </a:cubicBezTo>
                      <a:cubicBezTo>
                        <a:pt x="7" y="473"/>
                        <a:pt x="3" y="454"/>
                        <a:pt x="3" y="434"/>
                      </a:cubicBezTo>
                      <a:cubicBezTo>
                        <a:pt x="3" y="418"/>
                        <a:pt x="6" y="403"/>
                        <a:pt x="12" y="389"/>
                      </a:cubicBezTo>
                      <a:lnTo>
                        <a:pt x="0" y="387"/>
                      </a:lnTo>
                      <a:cubicBezTo>
                        <a:pt x="22" y="295"/>
                        <a:pt x="164" y="188"/>
                        <a:pt x="231" y="119"/>
                      </a:cubicBezTo>
                      <a:cubicBezTo>
                        <a:pt x="287" y="62"/>
                        <a:pt x="351" y="1"/>
                        <a:pt x="431" y="0"/>
                      </a:cubicBezTo>
                      <a:cubicBezTo>
                        <a:pt x="518" y="-1"/>
                        <a:pt x="591" y="77"/>
                        <a:pt x="615" y="161"/>
                      </a:cubicBezTo>
                      <a:cubicBezTo>
                        <a:pt x="653" y="300"/>
                        <a:pt x="629" y="539"/>
                        <a:pt x="533" y="650"/>
                      </a:cubicBezTo>
                      <a:cubicBezTo>
                        <a:pt x="505" y="682"/>
                        <a:pt x="465" y="709"/>
                        <a:pt x="423" y="703"/>
                      </a:cubicBezTo>
                      <a:cubicBezTo>
                        <a:pt x="360" y="693"/>
                        <a:pt x="335" y="618"/>
                        <a:pt x="317" y="557"/>
                      </a:cubicBezTo>
                      <a:lnTo>
                        <a:pt x="317" y="557"/>
                      </a:lnTo>
                      <a:cubicBezTo>
                        <a:pt x="316" y="548"/>
                        <a:pt x="312" y="540"/>
                        <a:pt x="308" y="533"/>
                      </a:cubicBezTo>
                      <a:cubicBezTo>
                        <a:pt x="305" y="528"/>
                        <a:pt x="302" y="524"/>
                        <a:pt x="299" y="520"/>
                      </a:cubicBezTo>
                      <a:cubicBezTo>
                        <a:pt x="269" y="492"/>
                        <a:pt x="224" y="521"/>
                        <a:pt x="187" y="537"/>
                      </a:cubicBezTo>
                      <a:cubicBezTo>
                        <a:pt x="141" y="557"/>
                        <a:pt x="84" y="553"/>
                        <a:pt x="45" y="522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65" name="Google Shape;465;p33"/>
                <p:cNvSpPr/>
                <p:nvPr/>
              </p:nvSpPr>
              <p:spPr>
                <a:xfrm>
                  <a:off x="1953360" y="1131689"/>
                  <a:ext cx="241637" cy="224151"/>
                </a:xfrm>
                <a:custGeom>
                  <a:rect b="b" l="l" r="r" t="t"/>
                  <a:pathLst>
                    <a:path extrusionOk="0" h="608" w="658">
                      <a:moveTo>
                        <a:pt x="9" y="100"/>
                      </a:moveTo>
                      <a:lnTo>
                        <a:pt x="9" y="100"/>
                      </a:lnTo>
                      <a:cubicBezTo>
                        <a:pt x="12" y="90"/>
                        <a:pt x="16" y="81"/>
                        <a:pt x="21" y="72"/>
                      </a:cubicBezTo>
                      <a:cubicBezTo>
                        <a:pt x="31" y="54"/>
                        <a:pt x="45" y="39"/>
                        <a:pt x="62" y="30"/>
                      </a:cubicBezTo>
                      <a:cubicBezTo>
                        <a:pt x="79" y="20"/>
                        <a:pt x="97" y="15"/>
                        <a:pt x="116" y="15"/>
                      </a:cubicBezTo>
                      <a:lnTo>
                        <a:pt x="113" y="3"/>
                      </a:lnTo>
                      <a:cubicBezTo>
                        <a:pt x="205" y="-15"/>
                        <a:pt x="362" y="68"/>
                        <a:pt x="453" y="101"/>
                      </a:cubicBezTo>
                      <a:cubicBezTo>
                        <a:pt x="528" y="127"/>
                        <a:pt x="610" y="160"/>
                        <a:pt x="644" y="232"/>
                      </a:cubicBezTo>
                      <a:cubicBezTo>
                        <a:pt x="681" y="311"/>
                        <a:pt x="641" y="410"/>
                        <a:pt x="574" y="466"/>
                      </a:cubicBezTo>
                      <a:cubicBezTo>
                        <a:pt x="465" y="559"/>
                        <a:pt x="237" y="638"/>
                        <a:pt x="96" y="597"/>
                      </a:cubicBezTo>
                      <a:cubicBezTo>
                        <a:pt x="55" y="585"/>
                        <a:pt x="14" y="560"/>
                        <a:pt x="3" y="520"/>
                      </a:cubicBezTo>
                      <a:cubicBezTo>
                        <a:pt x="-14" y="459"/>
                        <a:pt x="42" y="404"/>
                        <a:pt x="91" y="363"/>
                      </a:cubicBezTo>
                      <a:lnTo>
                        <a:pt x="91" y="363"/>
                      </a:lnTo>
                      <a:cubicBezTo>
                        <a:pt x="100" y="356"/>
                        <a:pt x="107" y="348"/>
                        <a:pt x="113" y="338"/>
                      </a:cubicBezTo>
                      <a:cubicBezTo>
                        <a:pt x="114" y="336"/>
                        <a:pt x="116" y="333"/>
                        <a:pt x="117" y="330"/>
                      </a:cubicBezTo>
                      <a:cubicBezTo>
                        <a:pt x="129" y="292"/>
                        <a:pt x="84" y="263"/>
                        <a:pt x="55" y="236"/>
                      </a:cubicBezTo>
                      <a:cubicBezTo>
                        <a:pt x="18" y="203"/>
                        <a:pt x="-3" y="149"/>
                        <a:pt x="9" y="10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466" name="Google Shape;466;p33"/>
              <p:cNvSpPr/>
              <p:nvPr/>
            </p:nvSpPr>
            <p:spPr>
              <a:xfrm>
                <a:off x="4943434" y="1309747"/>
                <a:ext cx="257700" cy="2577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sap"/>
                  <a:ea typeface="Asap"/>
                  <a:cs typeface="Asap"/>
                  <a:sym typeface="Asap"/>
                </a:endParaRPr>
              </a:p>
            </p:txBody>
          </p:sp>
        </p:grpSp>
        <p:grpSp>
          <p:nvGrpSpPr>
            <p:cNvPr id="467" name="Google Shape;467;p33"/>
            <p:cNvGrpSpPr/>
            <p:nvPr/>
          </p:nvGrpSpPr>
          <p:grpSpPr>
            <a:xfrm>
              <a:off x="7028986" y="3088360"/>
              <a:ext cx="1554480" cy="1515638"/>
              <a:chOff x="325800" y="1887480"/>
              <a:chExt cx="1828800" cy="1775792"/>
            </a:xfrm>
          </p:grpSpPr>
          <p:sp>
            <p:nvSpPr>
              <p:cNvPr id="468" name="Google Shape;468;p33"/>
              <p:cNvSpPr/>
              <p:nvPr/>
            </p:nvSpPr>
            <p:spPr>
              <a:xfrm>
                <a:off x="1078095" y="2584851"/>
                <a:ext cx="377721" cy="378961"/>
              </a:xfrm>
              <a:custGeom>
                <a:rect b="b" l="l" r="r" t="t"/>
                <a:pathLst>
                  <a:path extrusionOk="0" h="363" w="360">
                    <a:moveTo>
                      <a:pt x="299" y="311"/>
                    </a:moveTo>
                    <a:cubicBezTo>
                      <a:pt x="419" y="209"/>
                      <a:pt x="350" y="11"/>
                      <a:pt x="199" y="0"/>
                    </a:cubicBezTo>
                    <a:lnTo>
                      <a:pt x="199" y="0"/>
                    </a:lnTo>
                    <a:cubicBezTo>
                      <a:pt x="195" y="0"/>
                      <a:pt x="191" y="0"/>
                      <a:pt x="187" y="0"/>
                    </a:cubicBezTo>
                    <a:cubicBezTo>
                      <a:pt x="154" y="0"/>
                      <a:pt x="121" y="8"/>
                      <a:pt x="93" y="25"/>
                    </a:cubicBezTo>
                    <a:cubicBezTo>
                      <a:pt x="64" y="41"/>
                      <a:pt x="41" y="65"/>
                      <a:pt x="24" y="94"/>
                    </a:cubicBezTo>
                    <a:cubicBezTo>
                      <a:pt x="15" y="109"/>
                      <a:pt x="9" y="126"/>
                      <a:pt x="4" y="144"/>
                    </a:cubicBezTo>
                    <a:lnTo>
                      <a:pt x="4" y="144"/>
                    </a:lnTo>
                    <a:cubicBezTo>
                      <a:pt x="2" y="157"/>
                      <a:pt x="0" y="170"/>
                      <a:pt x="0" y="184"/>
                    </a:cubicBezTo>
                    <a:cubicBezTo>
                      <a:pt x="0" y="219"/>
                      <a:pt x="9" y="253"/>
                      <a:pt x="27" y="284"/>
                    </a:cubicBezTo>
                    <a:cubicBezTo>
                      <a:pt x="30" y="289"/>
                      <a:pt x="33" y="293"/>
                      <a:pt x="36" y="298"/>
                    </a:cubicBezTo>
                    <a:lnTo>
                      <a:pt x="36" y="298"/>
                    </a:lnTo>
                    <a:cubicBezTo>
                      <a:pt x="49" y="317"/>
                      <a:pt x="65" y="332"/>
                      <a:pt x="85" y="344"/>
                    </a:cubicBezTo>
                    <a:cubicBezTo>
                      <a:pt x="98" y="351"/>
                      <a:pt x="112" y="357"/>
                      <a:pt x="127" y="360"/>
                    </a:cubicBezTo>
                    <a:cubicBezTo>
                      <a:pt x="178" y="370"/>
                      <a:pt x="231" y="354"/>
                      <a:pt x="275" y="327"/>
                    </a:cubicBezTo>
                    <a:lnTo>
                      <a:pt x="275" y="327"/>
                    </a:lnTo>
                    <a:cubicBezTo>
                      <a:pt x="284" y="322"/>
                      <a:pt x="291" y="317"/>
                      <a:pt x="299" y="31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9" name="Google Shape;469;p33"/>
              <p:cNvSpPr/>
              <p:nvPr/>
            </p:nvSpPr>
            <p:spPr>
              <a:xfrm>
                <a:off x="670995" y="2993043"/>
                <a:ext cx="565532" cy="670229"/>
              </a:xfrm>
              <a:custGeom>
                <a:rect b="b" l="l" r="r" t="t"/>
                <a:pathLst>
                  <a:path extrusionOk="0" h="642" w="539">
                    <a:moveTo>
                      <a:pt x="463" y="48"/>
                    </a:moveTo>
                    <a:cubicBezTo>
                      <a:pt x="450" y="40"/>
                      <a:pt x="444" y="25"/>
                      <a:pt x="434" y="15"/>
                    </a:cubicBezTo>
                    <a:cubicBezTo>
                      <a:pt x="366" y="-56"/>
                      <a:pt x="220" y="145"/>
                      <a:pt x="178" y="185"/>
                    </a:cubicBezTo>
                    <a:cubicBezTo>
                      <a:pt x="112" y="250"/>
                      <a:pt x="45" y="319"/>
                      <a:pt x="11" y="405"/>
                    </a:cubicBezTo>
                    <a:cubicBezTo>
                      <a:pt x="-1" y="436"/>
                      <a:pt x="-7" y="477"/>
                      <a:pt x="17" y="499"/>
                    </a:cubicBezTo>
                    <a:cubicBezTo>
                      <a:pt x="52" y="532"/>
                      <a:pt x="108" y="498"/>
                      <a:pt x="156" y="501"/>
                    </a:cubicBezTo>
                    <a:cubicBezTo>
                      <a:pt x="227" y="507"/>
                      <a:pt x="258" y="553"/>
                      <a:pt x="294" y="606"/>
                    </a:cubicBezTo>
                    <a:cubicBezTo>
                      <a:pt x="314" y="635"/>
                      <a:pt x="359" y="657"/>
                      <a:pt x="383" y="631"/>
                    </a:cubicBezTo>
                    <a:lnTo>
                      <a:pt x="383" y="631"/>
                    </a:lnTo>
                    <a:cubicBezTo>
                      <a:pt x="384" y="629"/>
                      <a:pt x="386" y="627"/>
                      <a:pt x="387" y="625"/>
                    </a:cubicBezTo>
                    <a:cubicBezTo>
                      <a:pt x="393" y="615"/>
                      <a:pt x="396" y="603"/>
                      <a:pt x="396" y="592"/>
                    </a:cubicBezTo>
                    <a:lnTo>
                      <a:pt x="396" y="592"/>
                    </a:lnTo>
                    <a:cubicBezTo>
                      <a:pt x="410" y="499"/>
                      <a:pt x="432" y="408"/>
                      <a:pt x="462" y="320"/>
                    </a:cubicBezTo>
                    <a:cubicBezTo>
                      <a:pt x="485" y="251"/>
                      <a:pt x="518" y="183"/>
                      <a:pt x="534" y="111"/>
                    </a:cubicBezTo>
                    <a:cubicBezTo>
                      <a:pt x="553" y="28"/>
                      <a:pt x="514" y="79"/>
                      <a:pt x="463" y="48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0" name="Google Shape;470;p33"/>
              <p:cNvSpPr/>
              <p:nvPr/>
            </p:nvSpPr>
            <p:spPr>
              <a:xfrm>
                <a:off x="325800" y="2699688"/>
                <a:ext cx="705079" cy="483358"/>
              </a:xfrm>
              <a:custGeom>
                <a:rect b="b" l="l" r="r" t="t"/>
                <a:pathLst>
                  <a:path extrusionOk="0" h="463" w="672">
                    <a:moveTo>
                      <a:pt x="638" y="209"/>
                    </a:moveTo>
                    <a:cubicBezTo>
                      <a:pt x="711" y="164"/>
                      <a:pt x="647" y="172"/>
                      <a:pt x="635" y="113"/>
                    </a:cubicBezTo>
                    <a:cubicBezTo>
                      <a:pt x="632" y="99"/>
                      <a:pt x="638" y="84"/>
                      <a:pt x="638" y="69"/>
                    </a:cubicBezTo>
                    <a:cubicBezTo>
                      <a:pt x="641" y="-28"/>
                      <a:pt x="396" y="7"/>
                      <a:pt x="337" y="5"/>
                    </a:cubicBezTo>
                    <a:cubicBezTo>
                      <a:pt x="245" y="3"/>
                      <a:pt x="149" y="4"/>
                      <a:pt x="63" y="39"/>
                    </a:cubicBezTo>
                    <a:cubicBezTo>
                      <a:pt x="33" y="51"/>
                      <a:pt x="1" y="74"/>
                      <a:pt x="0" y="107"/>
                    </a:cubicBezTo>
                    <a:lnTo>
                      <a:pt x="0" y="110"/>
                    </a:lnTo>
                    <a:cubicBezTo>
                      <a:pt x="1" y="157"/>
                      <a:pt x="65" y="174"/>
                      <a:pt x="95" y="210"/>
                    </a:cubicBezTo>
                    <a:cubicBezTo>
                      <a:pt x="141" y="265"/>
                      <a:pt x="130" y="319"/>
                      <a:pt x="117" y="382"/>
                    </a:cubicBezTo>
                    <a:cubicBezTo>
                      <a:pt x="110" y="417"/>
                      <a:pt x="125" y="464"/>
                      <a:pt x="161" y="463"/>
                    </a:cubicBezTo>
                    <a:cubicBezTo>
                      <a:pt x="175" y="462"/>
                      <a:pt x="187" y="453"/>
                      <a:pt x="199" y="445"/>
                    </a:cubicBezTo>
                    <a:lnTo>
                      <a:pt x="199" y="445"/>
                    </a:lnTo>
                    <a:cubicBezTo>
                      <a:pt x="241" y="414"/>
                      <a:pt x="285" y="386"/>
                      <a:pt x="331" y="360"/>
                    </a:cubicBezTo>
                    <a:cubicBezTo>
                      <a:pt x="366" y="339"/>
                      <a:pt x="402" y="320"/>
                      <a:pt x="439" y="303"/>
                    </a:cubicBezTo>
                    <a:cubicBezTo>
                      <a:pt x="504" y="271"/>
                      <a:pt x="576" y="248"/>
                      <a:pt x="638" y="20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1" name="Google Shape;471;p33"/>
              <p:cNvSpPr/>
              <p:nvPr/>
            </p:nvSpPr>
            <p:spPr>
              <a:xfrm>
                <a:off x="414984" y="2061823"/>
                <a:ext cx="668356" cy="591931"/>
              </a:xfrm>
              <a:custGeom>
                <a:rect b="b" l="l" r="r" t="t"/>
                <a:pathLst>
                  <a:path extrusionOk="0" h="567" w="637">
                    <a:moveTo>
                      <a:pt x="48" y="384"/>
                    </a:moveTo>
                    <a:lnTo>
                      <a:pt x="48" y="384"/>
                    </a:lnTo>
                    <a:cubicBezTo>
                      <a:pt x="139" y="405"/>
                      <a:pt x="228" y="434"/>
                      <a:pt x="313" y="471"/>
                    </a:cubicBezTo>
                    <a:cubicBezTo>
                      <a:pt x="380" y="500"/>
                      <a:pt x="445" y="539"/>
                      <a:pt x="515" y="560"/>
                    </a:cubicBezTo>
                    <a:cubicBezTo>
                      <a:pt x="597" y="586"/>
                      <a:pt x="549" y="543"/>
                      <a:pt x="585" y="495"/>
                    </a:cubicBezTo>
                    <a:cubicBezTo>
                      <a:pt x="593" y="483"/>
                      <a:pt x="609" y="478"/>
                      <a:pt x="620" y="469"/>
                    </a:cubicBezTo>
                    <a:cubicBezTo>
                      <a:pt x="695" y="407"/>
                      <a:pt x="507" y="245"/>
                      <a:pt x="470" y="200"/>
                    </a:cubicBezTo>
                    <a:cubicBezTo>
                      <a:pt x="411" y="128"/>
                      <a:pt x="348" y="56"/>
                      <a:pt x="265" y="15"/>
                    </a:cubicBezTo>
                    <a:cubicBezTo>
                      <a:pt x="235" y="0"/>
                      <a:pt x="195" y="-9"/>
                      <a:pt x="170" y="14"/>
                    </a:cubicBezTo>
                    <a:cubicBezTo>
                      <a:pt x="135" y="46"/>
                      <a:pt x="165" y="104"/>
                      <a:pt x="157" y="151"/>
                    </a:cubicBezTo>
                    <a:cubicBezTo>
                      <a:pt x="146" y="222"/>
                      <a:pt x="98" y="249"/>
                      <a:pt x="42" y="281"/>
                    </a:cubicBezTo>
                    <a:cubicBezTo>
                      <a:pt x="11" y="298"/>
                      <a:pt x="-14" y="341"/>
                      <a:pt x="10" y="367"/>
                    </a:cubicBezTo>
                    <a:cubicBezTo>
                      <a:pt x="20" y="377"/>
                      <a:pt x="34" y="381"/>
                      <a:pt x="48" y="38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2" name="Google Shape;472;p33"/>
              <p:cNvSpPr/>
              <p:nvPr/>
            </p:nvSpPr>
            <p:spPr>
              <a:xfrm>
                <a:off x="1398108" y="2010668"/>
                <a:ext cx="676750" cy="616986"/>
              </a:xfrm>
              <a:custGeom>
                <a:rect b="b" l="l" r="r" t="t"/>
                <a:pathLst>
                  <a:path extrusionOk="0" h="591" w="645">
                    <a:moveTo>
                      <a:pt x="62" y="519"/>
                    </a:moveTo>
                    <a:cubicBezTo>
                      <a:pt x="70" y="531"/>
                      <a:pt x="70" y="547"/>
                      <a:pt x="76" y="561"/>
                    </a:cubicBezTo>
                    <a:cubicBezTo>
                      <a:pt x="114" y="651"/>
                      <a:pt x="323" y="517"/>
                      <a:pt x="377" y="495"/>
                    </a:cubicBezTo>
                    <a:cubicBezTo>
                      <a:pt x="462" y="459"/>
                      <a:pt x="549" y="419"/>
                      <a:pt x="612" y="351"/>
                    </a:cubicBezTo>
                    <a:cubicBezTo>
                      <a:pt x="635" y="326"/>
                      <a:pt x="655" y="290"/>
                      <a:pt x="640" y="260"/>
                    </a:cubicBezTo>
                    <a:cubicBezTo>
                      <a:pt x="619" y="217"/>
                      <a:pt x="555" y="229"/>
                      <a:pt x="512" y="208"/>
                    </a:cubicBezTo>
                    <a:cubicBezTo>
                      <a:pt x="448" y="177"/>
                      <a:pt x="435" y="123"/>
                      <a:pt x="421" y="60"/>
                    </a:cubicBezTo>
                    <a:cubicBezTo>
                      <a:pt x="413" y="25"/>
                      <a:pt x="380" y="-12"/>
                      <a:pt x="348" y="4"/>
                    </a:cubicBezTo>
                    <a:cubicBezTo>
                      <a:pt x="335" y="10"/>
                      <a:pt x="328" y="24"/>
                      <a:pt x="321" y="36"/>
                    </a:cubicBezTo>
                    <a:lnTo>
                      <a:pt x="321" y="36"/>
                    </a:lnTo>
                    <a:cubicBezTo>
                      <a:pt x="318" y="41"/>
                      <a:pt x="316" y="45"/>
                      <a:pt x="313" y="50"/>
                    </a:cubicBezTo>
                    <a:cubicBezTo>
                      <a:pt x="269" y="126"/>
                      <a:pt x="218" y="198"/>
                      <a:pt x="162" y="266"/>
                    </a:cubicBezTo>
                    <a:cubicBezTo>
                      <a:pt x="115" y="321"/>
                      <a:pt x="60" y="373"/>
                      <a:pt x="19" y="434"/>
                    </a:cubicBezTo>
                    <a:cubicBezTo>
                      <a:pt x="-29" y="505"/>
                      <a:pt x="26" y="472"/>
                      <a:pt x="62" y="51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3" name="Google Shape;473;p33"/>
              <p:cNvSpPr/>
              <p:nvPr/>
            </p:nvSpPr>
            <p:spPr>
              <a:xfrm>
                <a:off x="1507228" y="2641226"/>
                <a:ext cx="647372" cy="450995"/>
              </a:xfrm>
              <a:custGeom>
                <a:rect b="b" l="l" r="r" t="t"/>
                <a:pathLst>
                  <a:path extrusionOk="0" h="432" w="617">
                    <a:moveTo>
                      <a:pt x="603" y="93"/>
                    </a:moveTo>
                    <a:cubicBezTo>
                      <a:pt x="622" y="63"/>
                      <a:pt x="625" y="14"/>
                      <a:pt x="591" y="2"/>
                    </a:cubicBezTo>
                    <a:lnTo>
                      <a:pt x="591" y="2"/>
                    </a:lnTo>
                    <a:cubicBezTo>
                      <a:pt x="586" y="1"/>
                      <a:pt x="580" y="0"/>
                      <a:pt x="575" y="0"/>
                    </a:cubicBezTo>
                    <a:cubicBezTo>
                      <a:pt x="566" y="0"/>
                      <a:pt x="558" y="2"/>
                      <a:pt x="549" y="5"/>
                    </a:cubicBezTo>
                    <a:lnTo>
                      <a:pt x="549" y="5"/>
                    </a:lnTo>
                    <a:cubicBezTo>
                      <a:pt x="459" y="28"/>
                      <a:pt x="367" y="43"/>
                      <a:pt x="274" y="50"/>
                    </a:cubicBezTo>
                    <a:cubicBezTo>
                      <a:pt x="202" y="55"/>
                      <a:pt x="126" y="52"/>
                      <a:pt x="54" y="65"/>
                    </a:cubicBezTo>
                    <a:cubicBezTo>
                      <a:pt x="-30" y="81"/>
                      <a:pt x="32" y="96"/>
                      <a:pt x="23" y="155"/>
                    </a:cubicBezTo>
                    <a:cubicBezTo>
                      <a:pt x="21" y="170"/>
                      <a:pt x="9" y="181"/>
                      <a:pt x="4" y="194"/>
                    </a:cubicBezTo>
                    <a:cubicBezTo>
                      <a:pt x="-34" y="284"/>
                      <a:pt x="207" y="341"/>
                      <a:pt x="261" y="364"/>
                    </a:cubicBezTo>
                    <a:cubicBezTo>
                      <a:pt x="346" y="400"/>
                      <a:pt x="436" y="434"/>
                      <a:pt x="528" y="432"/>
                    </a:cubicBezTo>
                    <a:cubicBezTo>
                      <a:pt x="562" y="431"/>
                      <a:pt x="602" y="421"/>
                      <a:pt x="613" y="389"/>
                    </a:cubicBezTo>
                    <a:cubicBezTo>
                      <a:pt x="629" y="344"/>
                      <a:pt x="576" y="306"/>
                      <a:pt x="561" y="261"/>
                    </a:cubicBezTo>
                    <a:cubicBezTo>
                      <a:pt x="537" y="193"/>
                      <a:pt x="568" y="147"/>
                      <a:pt x="603" y="9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4" name="Google Shape;474;p33"/>
              <p:cNvSpPr/>
              <p:nvPr/>
            </p:nvSpPr>
            <p:spPr>
              <a:xfrm>
                <a:off x="1332007" y="2940845"/>
                <a:ext cx="598058" cy="687976"/>
              </a:xfrm>
              <a:custGeom>
                <a:rect b="b" l="l" r="r" t="t"/>
                <a:pathLst>
                  <a:path extrusionOk="0" h="659" w="570">
                    <a:moveTo>
                      <a:pt x="537" y="356"/>
                    </a:moveTo>
                    <a:lnTo>
                      <a:pt x="537" y="356"/>
                    </a:lnTo>
                    <a:cubicBezTo>
                      <a:pt x="460" y="303"/>
                      <a:pt x="388" y="244"/>
                      <a:pt x="322" y="178"/>
                    </a:cubicBezTo>
                    <a:cubicBezTo>
                      <a:pt x="271" y="127"/>
                      <a:pt x="224" y="67"/>
                      <a:pt x="167" y="22"/>
                    </a:cubicBezTo>
                    <a:cubicBezTo>
                      <a:pt x="100" y="-32"/>
                      <a:pt x="129" y="26"/>
                      <a:pt x="78" y="58"/>
                    </a:cubicBezTo>
                    <a:cubicBezTo>
                      <a:pt x="66" y="65"/>
                      <a:pt x="50" y="64"/>
                      <a:pt x="36" y="69"/>
                    </a:cubicBezTo>
                    <a:cubicBezTo>
                      <a:pt x="-57" y="99"/>
                      <a:pt x="59" y="319"/>
                      <a:pt x="77" y="374"/>
                    </a:cubicBezTo>
                    <a:cubicBezTo>
                      <a:pt x="106" y="462"/>
                      <a:pt x="139" y="552"/>
                      <a:pt x="202" y="620"/>
                    </a:cubicBezTo>
                    <a:cubicBezTo>
                      <a:pt x="224" y="645"/>
                      <a:pt x="258" y="668"/>
                      <a:pt x="289" y="656"/>
                    </a:cubicBezTo>
                    <a:cubicBezTo>
                      <a:pt x="334" y="639"/>
                      <a:pt x="327" y="574"/>
                      <a:pt x="351" y="533"/>
                    </a:cubicBezTo>
                    <a:cubicBezTo>
                      <a:pt x="387" y="471"/>
                      <a:pt x="442" y="463"/>
                      <a:pt x="506" y="454"/>
                    </a:cubicBezTo>
                    <a:cubicBezTo>
                      <a:pt x="541" y="449"/>
                      <a:pt x="580" y="419"/>
                      <a:pt x="567" y="386"/>
                    </a:cubicBezTo>
                    <a:cubicBezTo>
                      <a:pt x="562" y="372"/>
                      <a:pt x="549" y="364"/>
                      <a:pt x="537" y="35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5" name="Google Shape;475;p33"/>
              <p:cNvSpPr/>
              <p:nvPr/>
            </p:nvSpPr>
            <p:spPr>
              <a:xfrm>
                <a:off x="983664" y="1887480"/>
                <a:ext cx="449068" cy="610722"/>
              </a:xfrm>
              <a:custGeom>
                <a:rect b="b" l="l" r="r" t="t"/>
                <a:pathLst>
                  <a:path extrusionOk="0" h="585" w="428">
                    <a:moveTo>
                      <a:pt x="50" y="330"/>
                    </a:moveTo>
                    <a:cubicBezTo>
                      <a:pt x="79" y="408"/>
                      <a:pt x="114" y="482"/>
                      <a:pt x="148" y="558"/>
                    </a:cubicBezTo>
                    <a:cubicBezTo>
                      <a:pt x="153" y="570"/>
                      <a:pt x="160" y="583"/>
                      <a:pt x="173" y="585"/>
                    </a:cubicBezTo>
                    <a:cubicBezTo>
                      <a:pt x="186" y="587"/>
                      <a:pt x="197" y="576"/>
                      <a:pt x="210" y="572"/>
                    </a:cubicBezTo>
                    <a:cubicBezTo>
                      <a:pt x="237" y="565"/>
                      <a:pt x="267" y="595"/>
                      <a:pt x="293" y="583"/>
                    </a:cubicBezTo>
                    <a:cubicBezTo>
                      <a:pt x="308" y="576"/>
                      <a:pt x="314" y="557"/>
                      <a:pt x="319" y="541"/>
                    </a:cubicBezTo>
                    <a:lnTo>
                      <a:pt x="416" y="168"/>
                    </a:lnTo>
                    <a:cubicBezTo>
                      <a:pt x="424" y="137"/>
                      <a:pt x="431" y="105"/>
                      <a:pt x="427" y="73"/>
                    </a:cubicBezTo>
                    <a:cubicBezTo>
                      <a:pt x="422" y="41"/>
                      <a:pt x="402" y="10"/>
                      <a:pt x="371" y="2"/>
                    </a:cubicBezTo>
                    <a:cubicBezTo>
                      <a:pt x="306" y="-13"/>
                      <a:pt x="254" y="79"/>
                      <a:pt x="188" y="68"/>
                    </a:cubicBezTo>
                    <a:cubicBezTo>
                      <a:pt x="156" y="62"/>
                      <a:pt x="133" y="34"/>
                      <a:pt x="101" y="27"/>
                    </a:cubicBezTo>
                    <a:cubicBezTo>
                      <a:pt x="56" y="18"/>
                      <a:pt x="12" y="60"/>
                      <a:pt x="3" y="106"/>
                    </a:cubicBezTo>
                    <a:lnTo>
                      <a:pt x="3" y="106"/>
                    </a:lnTo>
                    <a:cubicBezTo>
                      <a:pt x="1" y="118"/>
                      <a:pt x="0" y="131"/>
                      <a:pt x="0" y="143"/>
                    </a:cubicBezTo>
                    <a:cubicBezTo>
                      <a:pt x="0" y="164"/>
                      <a:pt x="3" y="186"/>
                      <a:pt x="9" y="206"/>
                    </a:cubicBezTo>
                    <a:lnTo>
                      <a:pt x="9" y="206"/>
                    </a:lnTo>
                    <a:cubicBezTo>
                      <a:pt x="20" y="248"/>
                      <a:pt x="34" y="290"/>
                      <a:pt x="50" y="33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476" name="Google Shape;476;p33"/>
          <p:cNvGrpSpPr/>
          <p:nvPr/>
        </p:nvGrpSpPr>
        <p:grpSpPr>
          <a:xfrm>
            <a:off x="4754875" y="182875"/>
            <a:ext cx="4389123" cy="4782326"/>
            <a:chOff x="4754875" y="182875"/>
            <a:chExt cx="4389123" cy="4782326"/>
          </a:xfrm>
        </p:grpSpPr>
        <p:pic>
          <p:nvPicPr>
            <p:cNvPr id="477" name="Google Shape;477;p3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754875" y="182875"/>
              <a:ext cx="3044899" cy="30448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8" name="Google Shape;478;p33"/>
            <p:cNvPicPr preferRelativeResize="0"/>
            <p:nvPr/>
          </p:nvPicPr>
          <p:blipFill rotWithShape="1">
            <a:blip r:embed="rId4">
              <a:alphaModFix/>
            </a:blip>
            <a:srcRect b="0" l="0" r="11855" t="0"/>
            <a:stretch/>
          </p:blipFill>
          <p:spPr>
            <a:xfrm>
              <a:off x="6459999" y="1920250"/>
              <a:ext cx="2684000" cy="30449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9" name="Google Shape;479;p3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737800" y="2571744"/>
              <a:ext cx="1522477" cy="152247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80" name="Google Shape;480;p33"/>
          <p:cNvGrpSpPr/>
          <p:nvPr/>
        </p:nvGrpSpPr>
        <p:grpSpPr>
          <a:xfrm>
            <a:off x="6821422" y="0"/>
            <a:ext cx="0" cy="5143500"/>
            <a:chOff x="6091244" y="0"/>
            <a:chExt cx="0" cy="5143500"/>
          </a:xfrm>
        </p:grpSpPr>
        <p:cxnSp>
          <p:nvCxnSpPr>
            <p:cNvPr id="481" name="Google Shape;481;p33"/>
            <p:cNvCxnSpPr/>
            <p:nvPr/>
          </p:nvCxnSpPr>
          <p:spPr>
            <a:xfrm>
              <a:off x="6091244" y="3771900"/>
              <a:ext cx="0" cy="1371600"/>
            </a:xfrm>
            <a:prstGeom prst="straightConnector1">
              <a:avLst/>
            </a:prstGeom>
            <a:noFill/>
            <a:ln cap="rnd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82" name="Google Shape;482;p33"/>
            <p:cNvCxnSpPr/>
            <p:nvPr/>
          </p:nvCxnSpPr>
          <p:spPr>
            <a:xfrm>
              <a:off x="6091244" y="0"/>
              <a:ext cx="0" cy="1371600"/>
            </a:xfrm>
            <a:prstGeom prst="straightConnector1">
              <a:avLst/>
            </a:prstGeom>
            <a:noFill/>
            <a:ln cap="rnd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483" name="Google Shape;483;p33"/>
          <p:cNvGrpSpPr/>
          <p:nvPr/>
        </p:nvGrpSpPr>
        <p:grpSpPr>
          <a:xfrm>
            <a:off x="289014" y="471250"/>
            <a:ext cx="530972" cy="548650"/>
            <a:chOff x="3316269" y="3352402"/>
            <a:chExt cx="344832" cy="356544"/>
          </a:xfrm>
        </p:grpSpPr>
        <p:sp>
          <p:nvSpPr>
            <p:cNvPr id="484" name="Google Shape;484;p33"/>
            <p:cNvSpPr/>
            <p:nvPr/>
          </p:nvSpPr>
          <p:spPr>
            <a:xfrm>
              <a:off x="3546381" y="3557138"/>
              <a:ext cx="19840" cy="16576"/>
            </a:xfrm>
            <a:custGeom>
              <a:rect b="b" l="l" r="r" t="t"/>
              <a:pathLst>
                <a:path extrusionOk="0" h="518" w="620">
                  <a:moveTo>
                    <a:pt x="166" y="0"/>
                  </a:moveTo>
                  <a:cubicBezTo>
                    <a:pt x="115" y="0"/>
                    <a:pt x="65" y="22"/>
                    <a:pt x="37" y="65"/>
                  </a:cubicBezTo>
                  <a:cubicBezTo>
                    <a:pt x="1" y="148"/>
                    <a:pt x="13" y="243"/>
                    <a:pt x="84" y="291"/>
                  </a:cubicBezTo>
                  <a:lnTo>
                    <a:pt x="358" y="481"/>
                  </a:lnTo>
                  <a:cubicBezTo>
                    <a:pt x="382" y="505"/>
                    <a:pt x="418" y="517"/>
                    <a:pt x="441" y="517"/>
                  </a:cubicBezTo>
                  <a:cubicBezTo>
                    <a:pt x="489" y="517"/>
                    <a:pt x="549" y="481"/>
                    <a:pt x="572" y="446"/>
                  </a:cubicBezTo>
                  <a:cubicBezTo>
                    <a:pt x="620" y="362"/>
                    <a:pt x="596" y="267"/>
                    <a:pt x="537" y="220"/>
                  </a:cubicBezTo>
                  <a:lnTo>
                    <a:pt x="263" y="29"/>
                  </a:lnTo>
                  <a:cubicBezTo>
                    <a:pt x="234" y="10"/>
                    <a:pt x="200" y="0"/>
                    <a:pt x="1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33"/>
            <p:cNvSpPr/>
            <p:nvPr/>
          </p:nvSpPr>
          <p:spPr>
            <a:xfrm>
              <a:off x="3449997" y="3423730"/>
              <a:ext cx="14496" cy="18144"/>
            </a:xfrm>
            <a:custGeom>
              <a:rect b="b" l="l" r="r" t="t"/>
              <a:pathLst>
                <a:path extrusionOk="0" h="567" w="453">
                  <a:moveTo>
                    <a:pt x="180" y="1"/>
                  </a:moveTo>
                  <a:cubicBezTo>
                    <a:pt x="164" y="1"/>
                    <a:pt x="148" y="3"/>
                    <a:pt x="132" y="7"/>
                  </a:cubicBezTo>
                  <a:cubicBezTo>
                    <a:pt x="48" y="43"/>
                    <a:pt x="1" y="126"/>
                    <a:pt x="36" y="221"/>
                  </a:cubicBezTo>
                  <a:lnTo>
                    <a:pt x="108" y="459"/>
                  </a:lnTo>
                  <a:cubicBezTo>
                    <a:pt x="132" y="531"/>
                    <a:pt x="191" y="567"/>
                    <a:pt x="251" y="567"/>
                  </a:cubicBezTo>
                  <a:cubicBezTo>
                    <a:pt x="274" y="567"/>
                    <a:pt x="286" y="567"/>
                    <a:pt x="310" y="543"/>
                  </a:cubicBezTo>
                  <a:cubicBezTo>
                    <a:pt x="405" y="531"/>
                    <a:pt x="453" y="436"/>
                    <a:pt x="417" y="352"/>
                  </a:cubicBezTo>
                  <a:lnTo>
                    <a:pt x="346" y="114"/>
                  </a:lnTo>
                  <a:cubicBezTo>
                    <a:pt x="316" y="45"/>
                    <a:pt x="254" y="1"/>
                    <a:pt x="1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33"/>
            <p:cNvSpPr/>
            <p:nvPr/>
          </p:nvSpPr>
          <p:spPr>
            <a:xfrm>
              <a:off x="3316269" y="3352402"/>
              <a:ext cx="344832" cy="356544"/>
            </a:xfrm>
            <a:custGeom>
              <a:rect b="b" l="l" r="r" t="t"/>
              <a:pathLst>
                <a:path extrusionOk="0" h="11142" w="10776">
                  <a:moveTo>
                    <a:pt x="2870" y="2819"/>
                  </a:moveTo>
                  <a:cubicBezTo>
                    <a:pt x="2941" y="2819"/>
                    <a:pt x="3013" y="2867"/>
                    <a:pt x="3048" y="2950"/>
                  </a:cubicBezTo>
                  <a:cubicBezTo>
                    <a:pt x="3084" y="2998"/>
                    <a:pt x="3060" y="3046"/>
                    <a:pt x="3048" y="3093"/>
                  </a:cubicBezTo>
                  <a:cubicBezTo>
                    <a:pt x="3025" y="3129"/>
                    <a:pt x="2989" y="3165"/>
                    <a:pt x="2941" y="3189"/>
                  </a:cubicBezTo>
                  <a:cubicBezTo>
                    <a:pt x="2925" y="3199"/>
                    <a:pt x="2904" y="3205"/>
                    <a:pt x="2882" y="3205"/>
                  </a:cubicBezTo>
                  <a:cubicBezTo>
                    <a:pt x="2854" y="3205"/>
                    <a:pt x="2825" y="3196"/>
                    <a:pt x="2798" y="3177"/>
                  </a:cubicBezTo>
                  <a:cubicBezTo>
                    <a:pt x="2751" y="3153"/>
                    <a:pt x="2727" y="3117"/>
                    <a:pt x="2691" y="3069"/>
                  </a:cubicBezTo>
                  <a:cubicBezTo>
                    <a:pt x="2656" y="2974"/>
                    <a:pt x="2703" y="2867"/>
                    <a:pt x="2810" y="2831"/>
                  </a:cubicBezTo>
                  <a:cubicBezTo>
                    <a:pt x="2822" y="2831"/>
                    <a:pt x="2858" y="2819"/>
                    <a:pt x="2870" y="2819"/>
                  </a:cubicBezTo>
                  <a:close/>
                  <a:moveTo>
                    <a:pt x="2310" y="3367"/>
                  </a:moveTo>
                  <a:cubicBezTo>
                    <a:pt x="2382" y="3367"/>
                    <a:pt x="2453" y="3415"/>
                    <a:pt x="2489" y="3498"/>
                  </a:cubicBezTo>
                  <a:cubicBezTo>
                    <a:pt x="2501" y="3546"/>
                    <a:pt x="2501" y="3605"/>
                    <a:pt x="2465" y="3653"/>
                  </a:cubicBezTo>
                  <a:cubicBezTo>
                    <a:pt x="2441" y="3701"/>
                    <a:pt x="2406" y="3724"/>
                    <a:pt x="2370" y="3760"/>
                  </a:cubicBezTo>
                  <a:cubicBezTo>
                    <a:pt x="2352" y="3764"/>
                    <a:pt x="2333" y="3767"/>
                    <a:pt x="2314" y="3767"/>
                  </a:cubicBezTo>
                  <a:cubicBezTo>
                    <a:pt x="2280" y="3767"/>
                    <a:pt x="2245" y="3759"/>
                    <a:pt x="2215" y="3736"/>
                  </a:cubicBezTo>
                  <a:cubicBezTo>
                    <a:pt x="2167" y="3712"/>
                    <a:pt x="2144" y="3677"/>
                    <a:pt x="2108" y="3641"/>
                  </a:cubicBezTo>
                  <a:cubicBezTo>
                    <a:pt x="2108" y="3593"/>
                    <a:pt x="2108" y="3534"/>
                    <a:pt x="2144" y="3486"/>
                  </a:cubicBezTo>
                  <a:cubicBezTo>
                    <a:pt x="2167" y="3450"/>
                    <a:pt x="2203" y="3415"/>
                    <a:pt x="2251" y="3379"/>
                  </a:cubicBezTo>
                  <a:cubicBezTo>
                    <a:pt x="2263" y="3379"/>
                    <a:pt x="2286" y="3367"/>
                    <a:pt x="2310" y="3367"/>
                  </a:cubicBezTo>
                  <a:close/>
                  <a:moveTo>
                    <a:pt x="3060" y="3546"/>
                  </a:moveTo>
                  <a:cubicBezTo>
                    <a:pt x="3096" y="3546"/>
                    <a:pt x="3120" y="3546"/>
                    <a:pt x="3156" y="3570"/>
                  </a:cubicBezTo>
                  <a:cubicBezTo>
                    <a:pt x="3191" y="3593"/>
                    <a:pt x="3227" y="3629"/>
                    <a:pt x="3263" y="3665"/>
                  </a:cubicBezTo>
                  <a:cubicBezTo>
                    <a:pt x="3275" y="3724"/>
                    <a:pt x="3263" y="3772"/>
                    <a:pt x="3239" y="3831"/>
                  </a:cubicBezTo>
                  <a:cubicBezTo>
                    <a:pt x="3215" y="3879"/>
                    <a:pt x="3179" y="3903"/>
                    <a:pt x="3144" y="3939"/>
                  </a:cubicBezTo>
                  <a:cubicBezTo>
                    <a:pt x="3124" y="3944"/>
                    <a:pt x="3102" y="3946"/>
                    <a:pt x="3080" y="3946"/>
                  </a:cubicBezTo>
                  <a:cubicBezTo>
                    <a:pt x="3049" y="3946"/>
                    <a:pt x="3017" y="3941"/>
                    <a:pt x="2989" y="3927"/>
                  </a:cubicBezTo>
                  <a:cubicBezTo>
                    <a:pt x="2941" y="3891"/>
                    <a:pt x="2917" y="3867"/>
                    <a:pt x="2882" y="3820"/>
                  </a:cubicBezTo>
                  <a:cubicBezTo>
                    <a:pt x="2870" y="3772"/>
                    <a:pt x="2870" y="3712"/>
                    <a:pt x="2894" y="3665"/>
                  </a:cubicBezTo>
                  <a:cubicBezTo>
                    <a:pt x="2929" y="3629"/>
                    <a:pt x="2953" y="3593"/>
                    <a:pt x="3001" y="3570"/>
                  </a:cubicBezTo>
                  <a:cubicBezTo>
                    <a:pt x="3025" y="3570"/>
                    <a:pt x="3048" y="3546"/>
                    <a:pt x="3060" y="3546"/>
                  </a:cubicBezTo>
                  <a:close/>
                  <a:moveTo>
                    <a:pt x="3584" y="3843"/>
                  </a:moveTo>
                  <a:lnTo>
                    <a:pt x="4191" y="4343"/>
                  </a:lnTo>
                  <a:lnTo>
                    <a:pt x="3501" y="4046"/>
                  </a:lnTo>
                  <a:cubicBezTo>
                    <a:pt x="3513" y="4022"/>
                    <a:pt x="3525" y="3998"/>
                    <a:pt x="3537" y="3962"/>
                  </a:cubicBezTo>
                  <a:cubicBezTo>
                    <a:pt x="3560" y="3939"/>
                    <a:pt x="3572" y="3891"/>
                    <a:pt x="3584" y="3843"/>
                  </a:cubicBezTo>
                  <a:close/>
                  <a:moveTo>
                    <a:pt x="9478" y="3974"/>
                  </a:moveTo>
                  <a:cubicBezTo>
                    <a:pt x="9835" y="4141"/>
                    <a:pt x="10145" y="4391"/>
                    <a:pt x="10418" y="4713"/>
                  </a:cubicBezTo>
                  <a:cubicBezTo>
                    <a:pt x="10228" y="4998"/>
                    <a:pt x="9966" y="5260"/>
                    <a:pt x="9704" y="5451"/>
                  </a:cubicBezTo>
                  <a:cubicBezTo>
                    <a:pt x="9597" y="5332"/>
                    <a:pt x="9478" y="5248"/>
                    <a:pt x="9347" y="5153"/>
                  </a:cubicBezTo>
                  <a:cubicBezTo>
                    <a:pt x="9228" y="5094"/>
                    <a:pt x="9097" y="5022"/>
                    <a:pt x="8918" y="4963"/>
                  </a:cubicBezTo>
                  <a:lnTo>
                    <a:pt x="9406" y="4939"/>
                  </a:lnTo>
                  <a:cubicBezTo>
                    <a:pt x="9490" y="4939"/>
                    <a:pt x="9573" y="4844"/>
                    <a:pt x="9549" y="4760"/>
                  </a:cubicBezTo>
                  <a:cubicBezTo>
                    <a:pt x="9549" y="4672"/>
                    <a:pt x="9478" y="4604"/>
                    <a:pt x="9391" y="4604"/>
                  </a:cubicBezTo>
                  <a:cubicBezTo>
                    <a:pt x="9385" y="4604"/>
                    <a:pt x="9378" y="4605"/>
                    <a:pt x="9371" y="4605"/>
                  </a:cubicBezTo>
                  <a:lnTo>
                    <a:pt x="8656" y="4665"/>
                  </a:lnTo>
                  <a:cubicBezTo>
                    <a:pt x="8871" y="4546"/>
                    <a:pt x="9061" y="4427"/>
                    <a:pt x="9192" y="4308"/>
                  </a:cubicBezTo>
                  <a:cubicBezTo>
                    <a:pt x="9299" y="4201"/>
                    <a:pt x="9394" y="4105"/>
                    <a:pt x="9478" y="3974"/>
                  </a:cubicBezTo>
                  <a:close/>
                  <a:moveTo>
                    <a:pt x="4245" y="304"/>
                  </a:moveTo>
                  <a:cubicBezTo>
                    <a:pt x="4475" y="304"/>
                    <a:pt x="4701" y="348"/>
                    <a:pt x="4906" y="438"/>
                  </a:cubicBezTo>
                  <a:cubicBezTo>
                    <a:pt x="5299" y="605"/>
                    <a:pt x="5561" y="903"/>
                    <a:pt x="5704" y="1260"/>
                  </a:cubicBezTo>
                  <a:cubicBezTo>
                    <a:pt x="5787" y="1522"/>
                    <a:pt x="5835" y="1867"/>
                    <a:pt x="5799" y="2284"/>
                  </a:cubicBezTo>
                  <a:cubicBezTo>
                    <a:pt x="5537" y="2819"/>
                    <a:pt x="5370" y="3367"/>
                    <a:pt x="5287" y="3665"/>
                  </a:cubicBezTo>
                  <a:cubicBezTo>
                    <a:pt x="5251" y="3760"/>
                    <a:pt x="5311" y="3843"/>
                    <a:pt x="5406" y="3879"/>
                  </a:cubicBezTo>
                  <a:cubicBezTo>
                    <a:pt x="5418" y="3883"/>
                    <a:pt x="5431" y="3884"/>
                    <a:pt x="5444" y="3884"/>
                  </a:cubicBezTo>
                  <a:cubicBezTo>
                    <a:pt x="5516" y="3884"/>
                    <a:pt x="5588" y="3831"/>
                    <a:pt x="5608" y="3760"/>
                  </a:cubicBezTo>
                  <a:cubicBezTo>
                    <a:pt x="5894" y="2748"/>
                    <a:pt x="6311" y="1926"/>
                    <a:pt x="6727" y="1534"/>
                  </a:cubicBezTo>
                  <a:cubicBezTo>
                    <a:pt x="6972" y="1309"/>
                    <a:pt x="7286" y="1190"/>
                    <a:pt x="7633" y="1190"/>
                  </a:cubicBezTo>
                  <a:cubicBezTo>
                    <a:pt x="7691" y="1190"/>
                    <a:pt x="7751" y="1193"/>
                    <a:pt x="7811" y="1200"/>
                  </a:cubicBezTo>
                  <a:cubicBezTo>
                    <a:pt x="8228" y="1236"/>
                    <a:pt x="8632" y="1450"/>
                    <a:pt x="8930" y="1772"/>
                  </a:cubicBezTo>
                  <a:cubicBezTo>
                    <a:pt x="9228" y="2105"/>
                    <a:pt x="9394" y="2522"/>
                    <a:pt x="9394" y="2939"/>
                  </a:cubicBezTo>
                  <a:cubicBezTo>
                    <a:pt x="9394" y="3355"/>
                    <a:pt x="9228" y="3724"/>
                    <a:pt x="8942" y="3974"/>
                  </a:cubicBezTo>
                  <a:cubicBezTo>
                    <a:pt x="8656" y="4236"/>
                    <a:pt x="8180" y="4474"/>
                    <a:pt x="7561" y="4653"/>
                  </a:cubicBezTo>
                  <a:lnTo>
                    <a:pt x="7549" y="4653"/>
                  </a:lnTo>
                  <a:cubicBezTo>
                    <a:pt x="7430" y="4641"/>
                    <a:pt x="7299" y="4635"/>
                    <a:pt x="7161" y="4635"/>
                  </a:cubicBezTo>
                  <a:cubicBezTo>
                    <a:pt x="7022" y="4635"/>
                    <a:pt x="6876" y="4641"/>
                    <a:pt x="6727" y="4653"/>
                  </a:cubicBezTo>
                  <a:cubicBezTo>
                    <a:pt x="6632" y="4653"/>
                    <a:pt x="6561" y="4724"/>
                    <a:pt x="6561" y="4808"/>
                  </a:cubicBezTo>
                  <a:cubicBezTo>
                    <a:pt x="6561" y="4903"/>
                    <a:pt x="6632" y="4974"/>
                    <a:pt x="6727" y="4974"/>
                  </a:cubicBezTo>
                  <a:cubicBezTo>
                    <a:pt x="6825" y="4971"/>
                    <a:pt x="6935" y="4968"/>
                    <a:pt x="7055" y="4968"/>
                  </a:cubicBezTo>
                  <a:cubicBezTo>
                    <a:pt x="7682" y="4968"/>
                    <a:pt x="8561" y="5039"/>
                    <a:pt x="9121" y="5379"/>
                  </a:cubicBezTo>
                  <a:cubicBezTo>
                    <a:pt x="9871" y="5856"/>
                    <a:pt x="10061" y="6844"/>
                    <a:pt x="9597" y="7630"/>
                  </a:cubicBezTo>
                  <a:cubicBezTo>
                    <a:pt x="9275" y="8174"/>
                    <a:pt x="8718" y="8485"/>
                    <a:pt x="8177" y="8485"/>
                  </a:cubicBezTo>
                  <a:cubicBezTo>
                    <a:pt x="7937" y="8485"/>
                    <a:pt x="7701" y="8424"/>
                    <a:pt x="7489" y="8296"/>
                  </a:cubicBezTo>
                  <a:cubicBezTo>
                    <a:pt x="6870" y="7939"/>
                    <a:pt x="6156" y="6975"/>
                    <a:pt x="5954" y="6487"/>
                  </a:cubicBezTo>
                  <a:cubicBezTo>
                    <a:pt x="5954" y="6463"/>
                    <a:pt x="5942" y="6463"/>
                    <a:pt x="5942" y="6451"/>
                  </a:cubicBezTo>
                  <a:cubicBezTo>
                    <a:pt x="5918" y="6356"/>
                    <a:pt x="5906" y="6284"/>
                    <a:pt x="5894" y="6213"/>
                  </a:cubicBezTo>
                  <a:cubicBezTo>
                    <a:pt x="5884" y="6132"/>
                    <a:pt x="5813" y="6077"/>
                    <a:pt x="5741" y="6077"/>
                  </a:cubicBezTo>
                  <a:cubicBezTo>
                    <a:pt x="5729" y="6077"/>
                    <a:pt x="5716" y="6078"/>
                    <a:pt x="5704" y="6082"/>
                  </a:cubicBezTo>
                  <a:cubicBezTo>
                    <a:pt x="5608" y="6094"/>
                    <a:pt x="5549" y="6189"/>
                    <a:pt x="5561" y="6272"/>
                  </a:cubicBezTo>
                  <a:cubicBezTo>
                    <a:pt x="5823" y="7463"/>
                    <a:pt x="5739" y="8475"/>
                    <a:pt x="5549" y="8951"/>
                  </a:cubicBezTo>
                  <a:cubicBezTo>
                    <a:pt x="5323" y="9499"/>
                    <a:pt x="4763" y="9844"/>
                    <a:pt x="4132" y="9844"/>
                  </a:cubicBezTo>
                  <a:cubicBezTo>
                    <a:pt x="3918" y="9844"/>
                    <a:pt x="3691" y="9797"/>
                    <a:pt x="3465" y="9713"/>
                  </a:cubicBezTo>
                  <a:cubicBezTo>
                    <a:pt x="2620" y="9368"/>
                    <a:pt x="2167" y="8487"/>
                    <a:pt x="2465" y="7737"/>
                  </a:cubicBezTo>
                  <a:cubicBezTo>
                    <a:pt x="2620" y="7356"/>
                    <a:pt x="2965" y="6927"/>
                    <a:pt x="3465" y="6463"/>
                  </a:cubicBezTo>
                  <a:cubicBezTo>
                    <a:pt x="3691" y="6379"/>
                    <a:pt x="3894" y="6272"/>
                    <a:pt x="4072" y="6165"/>
                  </a:cubicBezTo>
                  <a:cubicBezTo>
                    <a:pt x="4156" y="6129"/>
                    <a:pt x="4180" y="6034"/>
                    <a:pt x="4156" y="5951"/>
                  </a:cubicBezTo>
                  <a:cubicBezTo>
                    <a:pt x="4120" y="5888"/>
                    <a:pt x="4056" y="5859"/>
                    <a:pt x="3991" y="5859"/>
                  </a:cubicBezTo>
                  <a:cubicBezTo>
                    <a:pt x="3971" y="5859"/>
                    <a:pt x="3950" y="5862"/>
                    <a:pt x="3930" y="5867"/>
                  </a:cubicBezTo>
                  <a:cubicBezTo>
                    <a:pt x="3136" y="6291"/>
                    <a:pt x="2413" y="6517"/>
                    <a:pt x="1867" y="6517"/>
                  </a:cubicBezTo>
                  <a:cubicBezTo>
                    <a:pt x="1815" y="6517"/>
                    <a:pt x="1764" y="6515"/>
                    <a:pt x="1715" y="6510"/>
                  </a:cubicBezTo>
                  <a:cubicBezTo>
                    <a:pt x="1322" y="6475"/>
                    <a:pt x="965" y="6284"/>
                    <a:pt x="715" y="5963"/>
                  </a:cubicBezTo>
                  <a:cubicBezTo>
                    <a:pt x="465" y="5629"/>
                    <a:pt x="322" y="5201"/>
                    <a:pt x="370" y="4748"/>
                  </a:cubicBezTo>
                  <a:cubicBezTo>
                    <a:pt x="439" y="3885"/>
                    <a:pt x="1086" y="3222"/>
                    <a:pt x="1839" y="3222"/>
                  </a:cubicBezTo>
                  <a:cubicBezTo>
                    <a:pt x="1865" y="3222"/>
                    <a:pt x="1891" y="3223"/>
                    <a:pt x="1917" y="3224"/>
                  </a:cubicBezTo>
                  <a:cubicBezTo>
                    <a:pt x="1894" y="3248"/>
                    <a:pt x="1858" y="3296"/>
                    <a:pt x="1846" y="3343"/>
                  </a:cubicBezTo>
                  <a:cubicBezTo>
                    <a:pt x="1786" y="3462"/>
                    <a:pt x="1774" y="3605"/>
                    <a:pt x="1810" y="3736"/>
                  </a:cubicBezTo>
                  <a:cubicBezTo>
                    <a:pt x="1858" y="3879"/>
                    <a:pt x="1953" y="3974"/>
                    <a:pt x="2084" y="4034"/>
                  </a:cubicBezTo>
                  <a:cubicBezTo>
                    <a:pt x="2155" y="4070"/>
                    <a:pt x="2227" y="4093"/>
                    <a:pt x="2310" y="4093"/>
                  </a:cubicBezTo>
                  <a:cubicBezTo>
                    <a:pt x="2370" y="4093"/>
                    <a:pt x="2429" y="4082"/>
                    <a:pt x="2465" y="4070"/>
                  </a:cubicBezTo>
                  <a:cubicBezTo>
                    <a:pt x="2513" y="4058"/>
                    <a:pt x="2560" y="4022"/>
                    <a:pt x="2608" y="3998"/>
                  </a:cubicBezTo>
                  <a:cubicBezTo>
                    <a:pt x="2644" y="4082"/>
                    <a:pt x="2739" y="4153"/>
                    <a:pt x="2822" y="4201"/>
                  </a:cubicBezTo>
                  <a:cubicBezTo>
                    <a:pt x="2906" y="4236"/>
                    <a:pt x="2977" y="4260"/>
                    <a:pt x="3048" y="4260"/>
                  </a:cubicBezTo>
                  <a:cubicBezTo>
                    <a:pt x="3084" y="4260"/>
                    <a:pt x="3120" y="4260"/>
                    <a:pt x="3156" y="4248"/>
                  </a:cubicBezTo>
                  <a:lnTo>
                    <a:pt x="4692" y="4951"/>
                  </a:lnTo>
                  <a:lnTo>
                    <a:pt x="2406" y="4974"/>
                  </a:lnTo>
                  <a:cubicBezTo>
                    <a:pt x="2322" y="4974"/>
                    <a:pt x="2251" y="5046"/>
                    <a:pt x="2251" y="5141"/>
                  </a:cubicBezTo>
                  <a:cubicBezTo>
                    <a:pt x="2251" y="5225"/>
                    <a:pt x="2322" y="5308"/>
                    <a:pt x="2406" y="5308"/>
                  </a:cubicBezTo>
                  <a:lnTo>
                    <a:pt x="5049" y="5260"/>
                  </a:lnTo>
                  <a:lnTo>
                    <a:pt x="4275" y="7772"/>
                  </a:lnTo>
                  <a:lnTo>
                    <a:pt x="4275" y="7820"/>
                  </a:lnTo>
                  <a:cubicBezTo>
                    <a:pt x="4275" y="7892"/>
                    <a:pt x="4311" y="7951"/>
                    <a:pt x="4394" y="7963"/>
                  </a:cubicBezTo>
                  <a:lnTo>
                    <a:pt x="4430" y="7963"/>
                  </a:lnTo>
                  <a:cubicBezTo>
                    <a:pt x="4513" y="7963"/>
                    <a:pt x="4572" y="7927"/>
                    <a:pt x="4584" y="7844"/>
                  </a:cubicBezTo>
                  <a:lnTo>
                    <a:pt x="5358" y="5332"/>
                  </a:lnTo>
                  <a:lnTo>
                    <a:pt x="6668" y="6260"/>
                  </a:lnTo>
                  <a:cubicBezTo>
                    <a:pt x="6692" y="6272"/>
                    <a:pt x="6727" y="6284"/>
                    <a:pt x="6751" y="6284"/>
                  </a:cubicBezTo>
                  <a:cubicBezTo>
                    <a:pt x="6799" y="6284"/>
                    <a:pt x="6858" y="6260"/>
                    <a:pt x="6894" y="6213"/>
                  </a:cubicBezTo>
                  <a:cubicBezTo>
                    <a:pt x="6930" y="6141"/>
                    <a:pt x="6918" y="6034"/>
                    <a:pt x="6847" y="5987"/>
                  </a:cubicBezTo>
                  <a:lnTo>
                    <a:pt x="5537" y="5070"/>
                  </a:lnTo>
                  <a:lnTo>
                    <a:pt x="7644" y="3486"/>
                  </a:lnTo>
                  <a:cubicBezTo>
                    <a:pt x="7692" y="3462"/>
                    <a:pt x="7704" y="3415"/>
                    <a:pt x="7704" y="3355"/>
                  </a:cubicBezTo>
                  <a:cubicBezTo>
                    <a:pt x="7704" y="3331"/>
                    <a:pt x="7692" y="3284"/>
                    <a:pt x="7680" y="3248"/>
                  </a:cubicBezTo>
                  <a:cubicBezTo>
                    <a:pt x="7646" y="3208"/>
                    <a:pt x="7597" y="3186"/>
                    <a:pt x="7550" y="3186"/>
                  </a:cubicBezTo>
                  <a:cubicBezTo>
                    <a:pt x="7514" y="3186"/>
                    <a:pt x="7479" y="3199"/>
                    <a:pt x="7454" y="3224"/>
                  </a:cubicBezTo>
                  <a:lnTo>
                    <a:pt x="5346" y="4796"/>
                  </a:lnTo>
                  <a:lnTo>
                    <a:pt x="4775" y="3141"/>
                  </a:lnTo>
                  <a:cubicBezTo>
                    <a:pt x="4756" y="3077"/>
                    <a:pt x="4696" y="3034"/>
                    <a:pt x="4631" y="3034"/>
                  </a:cubicBezTo>
                  <a:cubicBezTo>
                    <a:pt x="4611" y="3034"/>
                    <a:pt x="4592" y="3037"/>
                    <a:pt x="4572" y="3046"/>
                  </a:cubicBezTo>
                  <a:cubicBezTo>
                    <a:pt x="4477" y="3069"/>
                    <a:pt x="4430" y="3165"/>
                    <a:pt x="4465" y="3248"/>
                  </a:cubicBezTo>
                  <a:lnTo>
                    <a:pt x="4882" y="4486"/>
                  </a:lnTo>
                  <a:lnTo>
                    <a:pt x="3298" y="3189"/>
                  </a:lnTo>
                  <a:cubicBezTo>
                    <a:pt x="3358" y="3069"/>
                    <a:pt x="3382" y="2927"/>
                    <a:pt x="3334" y="2784"/>
                  </a:cubicBezTo>
                  <a:cubicBezTo>
                    <a:pt x="3258" y="2575"/>
                    <a:pt x="3053" y="2434"/>
                    <a:pt x="2841" y="2434"/>
                  </a:cubicBezTo>
                  <a:cubicBezTo>
                    <a:pt x="2787" y="2434"/>
                    <a:pt x="2732" y="2443"/>
                    <a:pt x="2679" y="2462"/>
                  </a:cubicBezTo>
                  <a:cubicBezTo>
                    <a:pt x="2667" y="2462"/>
                    <a:pt x="2644" y="2474"/>
                    <a:pt x="2632" y="2474"/>
                  </a:cubicBezTo>
                  <a:cubicBezTo>
                    <a:pt x="2608" y="2415"/>
                    <a:pt x="2584" y="2367"/>
                    <a:pt x="2572" y="2331"/>
                  </a:cubicBezTo>
                  <a:cubicBezTo>
                    <a:pt x="2453" y="1950"/>
                    <a:pt x="2489" y="1557"/>
                    <a:pt x="2691" y="1200"/>
                  </a:cubicBezTo>
                  <a:cubicBezTo>
                    <a:pt x="2906" y="819"/>
                    <a:pt x="3239" y="545"/>
                    <a:pt x="3656" y="402"/>
                  </a:cubicBezTo>
                  <a:cubicBezTo>
                    <a:pt x="3848" y="337"/>
                    <a:pt x="4048" y="304"/>
                    <a:pt x="4245" y="304"/>
                  </a:cubicBezTo>
                  <a:close/>
                  <a:moveTo>
                    <a:pt x="6323" y="7677"/>
                  </a:moveTo>
                  <a:lnTo>
                    <a:pt x="6323" y="7677"/>
                  </a:lnTo>
                  <a:cubicBezTo>
                    <a:pt x="6620" y="8046"/>
                    <a:pt x="6978" y="8392"/>
                    <a:pt x="7311" y="8582"/>
                  </a:cubicBezTo>
                  <a:cubicBezTo>
                    <a:pt x="7501" y="8701"/>
                    <a:pt x="7704" y="8773"/>
                    <a:pt x="7930" y="8808"/>
                  </a:cubicBezTo>
                  <a:cubicBezTo>
                    <a:pt x="7930" y="9368"/>
                    <a:pt x="7704" y="9951"/>
                    <a:pt x="7263" y="10547"/>
                  </a:cubicBezTo>
                  <a:cubicBezTo>
                    <a:pt x="6454" y="10428"/>
                    <a:pt x="5787" y="9951"/>
                    <a:pt x="5442" y="9666"/>
                  </a:cubicBezTo>
                  <a:cubicBezTo>
                    <a:pt x="5608" y="9499"/>
                    <a:pt x="5739" y="9308"/>
                    <a:pt x="5846" y="9082"/>
                  </a:cubicBezTo>
                  <a:cubicBezTo>
                    <a:pt x="5965" y="8773"/>
                    <a:pt x="6037" y="8356"/>
                    <a:pt x="6037" y="7856"/>
                  </a:cubicBezTo>
                  <a:lnTo>
                    <a:pt x="6525" y="9308"/>
                  </a:lnTo>
                  <a:cubicBezTo>
                    <a:pt x="6561" y="9380"/>
                    <a:pt x="6620" y="9416"/>
                    <a:pt x="6680" y="9416"/>
                  </a:cubicBezTo>
                  <a:cubicBezTo>
                    <a:pt x="6692" y="9416"/>
                    <a:pt x="6716" y="9416"/>
                    <a:pt x="6739" y="9404"/>
                  </a:cubicBezTo>
                  <a:cubicBezTo>
                    <a:pt x="6823" y="9368"/>
                    <a:pt x="6870" y="9285"/>
                    <a:pt x="6847" y="9189"/>
                  </a:cubicBezTo>
                  <a:lnTo>
                    <a:pt x="6323" y="7677"/>
                  </a:lnTo>
                  <a:close/>
                  <a:moveTo>
                    <a:pt x="2096" y="8606"/>
                  </a:moveTo>
                  <a:cubicBezTo>
                    <a:pt x="2191" y="8987"/>
                    <a:pt x="2394" y="9332"/>
                    <a:pt x="2691" y="9618"/>
                  </a:cubicBezTo>
                  <a:lnTo>
                    <a:pt x="2572" y="9797"/>
                  </a:lnTo>
                  <a:cubicBezTo>
                    <a:pt x="2525" y="9880"/>
                    <a:pt x="2548" y="9975"/>
                    <a:pt x="2620" y="10023"/>
                  </a:cubicBezTo>
                  <a:cubicBezTo>
                    <a:pt x="2644" y="10035"/>
                    <a:pt x="2679" y="10058"/>
                    <a:pt x="2703" y="10058"/>
                  </a:cubicBezTo>
                  <a:cubicBezTo>
                    <a:pt x="2763" y="10058"/>
                    <a:pt x="2810" y="10023"/>
                    <a:pt x="2846" y="9975"/>
                  </a:cubicBezTo>
                  <a:lnTo>
                    <a:pt x="2941" y="9820"/>
                  </a:lnTo>
                  <a:cubicBezTo>
                    <a:pt x="3060" y="9892"/>
                    <a:pt x="3203" y="9963"/>
                    <a:pt x="3334" y="10023"/>
                  </a:cubicBezTo>
                  <a:cubicBezTo>
                    <a:pt x="3513" y="10094"/>
                    <a:pt x="3703" y="10142"/>
                    <a:pt x="3882" y="10154"/>
                  </a:cubicBezTo>
                  <a:cubicBezTo>
                    <a:pt x="3406" y="10570"/>
                    <a:pt x="2751" y="10832"/>
                    <a:pt x="2084" y="10856"/>
                  </a:cubicBezTo>
                  <a:cubicBezTo>
                    <a:pt x="1798" y="10118"/>
                    <a:pt x="1810" y="9308"/>
                    <a:pt x="2096" y="8606"/>
                  </a:cubicBezTo>
                  <a:close/>
                  <a:moveTo>
                    <a:pt x="4287" y="0"/>
                  </a:moveTo>
                  <a:cubicBezTo>
                    <a:pt x="4050" y="0"/>
                    <a:pt x="3812" y="39"/>
                    <a:pt x="3584" y="117"/>
                  </a:cubicBezTo>
                  <a:cubicBezTo>
                    <a:pt x="3096" y="272"/>
                    <a:pt x="2679" y="617"/>
                    <a:pt x="2441" y="1045"/>
                  </a:cubicBezTo>
                  <a:cubicBezTo>
                    <a:pt x="2191" y="1498"/>
                    <a:pt x="2144" y="1986"/>
                    <a:pt x="2286" y="2450"/>
                  </a:cubicBezTo>
                  <a:cubicBezTo>
                    <a:pt x="2322" y="2534"/>
                    <a:pt x="2370" y="2629"/>
                    <a:pt x="2406" y="2724"/>
                  </a:cubicBezTo>
                  <a:cubicBezTo>
                    <a:pt x="2406" y="2724"/>
                    <a:pt x="2406" y="2748"/>
                    <a:pt x="2394" y="2748"/>
                  </a:cubicBezTo>
                  <a:cubicBezTo>
                    <a:pt x="2358" y="2808"/>
                    <a:pt x="2346" y="2867"/>
                    <a:pt x="2346" y="2927"/>
                  </a:cubicBezTo>
                  <a:cubicBezTo>
                    <a:pt x="2227" y="2891"/>
                    <a:pt x="2108" y="2879"/>
                    <a:pt x="1989" y="2867"/>
                  </a:cubicBezTo>
                  <a:cubicBezTo>
                    <a:pt x="1949" y="2864"/>
                    <a:pt x="1909" y="2863"/>
                    <a:pt x="1869" y="2863"/>
                  </a:cubicBezTo>
                  <a:cubicBezTo>
                    <a:pt x="941" y="2863"/>
                    <a:pt x="128" y="3650"/>
                    <a:pt x="48" y="4701"/>
                  </a:cubicBezTo>
                  <a:cubicBezTo>
                    <a:pt x="0" y="5213"/>
                    <a:pt x="143" y="5725"/>
                    <a:pt x="465" y="6129"/>
                  </a:cubicBezTo>
                  <a:cubicBezTo>
                    <a:pt x="774" y="6522"/>
                    <a:pt x="1203" y="6760"/>
                    <a:pt x="1691" y="6808"/>
                  </a:cubicBezTo>
                  <a:lnTo>
                    <a:pt x="1858" y="6808"/>
                  </a:lnTo>
                  <a:cubicBezTo>
                    <a:pt x="2144" y="6808"/>
                    <a:pt x="2453" y="6749"/>
                    <a:pt x="2751" y="6677"/>
                  </a:cubicBezTo>
                  <a:lnTo>
                    <a:pt x="2751" y="6677"/>
                  </a:lnTo>
                  <a:cubicBezTo>
                    <a:pt x="2513" y="6939"/>
                    <a:pt x="2286" y="7260"/>
                    <a:pt x="2155" y="7570"/>
                  </a:cubicBezTo>
                  <a:cubicBezTo>
                    <a:pt x="2108" y="7677"/>
                    <a:pt x="2084" y="7796"/>
                    <a:pt x="2060" y="7892"/>
                  </a:cubicBezTo>
                  <a:cubicBezTo>
                    <a:pt x="1453" y="8820"/>
                    <a:pt x="1370" y="9999"/>
                    <a:pt x="1810" y="11035"/>
                  </a:cubicBezTo>
                  <a:cubicBezTo>
                    <a:pt x="1846" y="11094"/>
                    <a:pt x="1905" y="11142"/>
                    <a:pt x="1965" y="11142"/>
                  </a:cubicBezTo>
                  <a:cubicBezTo>
                    <a:pt x="2882" y="11130"/>
                    <a:pt x="3763" y="10749"/>
                    <a:pt x="4370" y="10118"/>
                  </a:cubicBezTo>
                  <a:cubicBezTo>
                    <a:pt x="4668" y="10082"/>
                    <a:pt x="4953" y="9975"/>
                    <a:pt x="5192" y="9832"/>
                  </a:cubicBezTo>
                  <a:cubicBezTo>
                    <a:pt x="5549" y="10142"/>
                    <a:pt x="6335" y="10725"/>
                    <a:pt x="7323" y="10844"/>
                  </a:cubicBezTo>
                  <a:lnTo>
                    <a:pt x="7335" y="10844"/>
                  </a:lnTo>
                  <a:cubicBezTo>
                    <a:pt x="7382" y="10844"/>
                    <a:pt x="7442" y="10809"/>
                    <a:pt x="7466" y="10785"/>
                  </a:cubicBezTo>
                  <a:cubicBezTo>
                    <a:pt x="7990" y="10118"/>
                    <a:pt x="8251" y="9439"/>
                    <a:pt x="8275" y="8773"/>
                  </a:cubicBezTo>
                  <a:cubicBezTo>
                    <a:pt x="8894" y="8749"/>
                    <a:pt x="9525" y="8368"/>
                    <a:pt x="9883" y="7761"/>
                  </a:cubicBezTo>
                  <a:cubicBezTo>
                    <a:pt x="10276" y="7082"/>
                    <a:pt x="10264" y="6272"/>
                    <a:pt x="9906" y="5689"/>
                  </a:cubicBezTo>
                  <a:cubicBezTo>
                    <a:pt x="10252" y="5439"/>
                    <a:pt x="10537" y="5117"/>
                    <a:pt x="10752" y="4724"/>
                  </a:cubicBezTo>
                  <a:cubicBezTo>
                    <a:pt x="10776" y="4701"/>
                    <a:pt x="10776" y="4617"/>
                    <a:pt x="10728" y="4582"/>
                  </a:cubicBezTo>
                  <a:cubicBezTo>
                    <a:pt x="10430" y="4189"/>
                    <a:pt x="10049" y="3891"/>
                    <a:pt x="9609" y="3689"/>
                  </a:cubicBezTo>
                  <a:cubicBezTo>
                    <a:pt x="9704" y="3474"/>
                    <a:pt x="9752" y="3248"/>
                    <a:pt x="9752" y="2998"/>
                  </a:cubicBezTo>
                  <a:cubicBezTo>
                    <a:pt x="9752" y="2498"/>
                    <a:pt x="9549" y="1998"/>
                    <a:pt x="9192" y="1617"/>
                  </a:cubicBezTo>
                  <a:cubicBezTo>
                    <a:pt x="8835" y="1224"/>
                    <a:pt x="8382" y="974"/>
                    <a:pt x="7870" y="926"/>
                  </a:cubicBezTo>
                  <a:cubicBezTo>
                    <a:pt x="7803" y="918"/>
                    <a:pt x="7736" y="914"/>
                    <a:pt x="7670" y="914"/>
                  </a:cubicBezTo>
                  <a:cubicBezTo>
                    <a:pt x="7244" y="914"/>
                    <a:pt x="6846" y="1075"/>
                    <a:pt x="6537" y="1343"/>
                  </a:cubicBezTo>
                  <a:cubicBezTo>
                    <a:pt x="6394" y="1462"/>
                    <a:pt x="6263" y="1617"/>
                    <a:pt x="6156" y="1772"/>
                  </a:cubicBezTo>
                  <a:cubicBezTo>
                    <a:pt x="6144" y="1557"/>
                    <a:pt x="6096" y="1367"/>
                    <a:pt x="6037" y="1176"/>
                  </a:cubicBezTo>
                  <a:cubicBezTo>
                    <a:pt x="5882" y="724"/>
                    <a:pt x="5537" y="367"/>
                    <a:pt x="5073" y="152"/>
                  </a:cubicBezTo>
                  <a:cubicBezTo>
                    <a:pt x="4825" y="51"/>
                    <a:pt x="4557" y="0"/>
                    <a:pt x="42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87" name="Google Shape;487;p33"/>
          <p:cNvSpPr txBox="1"/>
          <p:nvPr>
            <p:ph type="title"/>
          </p:nvPr>
        </p:nvSpPr>
        <p:spPr>
          <a:xfrm>
            <a:off x="935800" y="289000"/>
            <a:ext cx="5227800" cy="163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How Random Forest Works for MBTI Prediction</a:t>
            </a:r>
            <a:endParaRPr sz="3600"/>
          </a:p>
        </p:txBody>
      </p:sp>
      <p:sp>
        <p:nvSpPr>
          <p:cNvPr id="488" name="Google Shape;488;p33"/>
          <p:cNvSpPr txBox="1"/>
          <p:nvPr>
            <p:ph idx="1" type="subTitle"/>
          </p:nvPr>
        </p:nvSpPr>
        <p:spPr>
          <a:xfrm>
            <a:off x="289025" y="1614175"/>
            <a:ext cx="6309600" cy="306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0000"/>
                </a:solidFill>
                <a:latin typeface="Cormorant Garamond Medium"/>
                <a:ea typeface="Cormorant Garamond Medium"/>
                <a:cs typeface="Cormorant Garamond Medium"/>
                <a:sym typeface="Cormorant Garamond Medium"/>
              </a:rPr>
              <a:t>Random Forest is an ensemble learning method that improves classification by combining multiple decision trees. Here’s how it works for this project:</a:t>
            </a:r>
            <a:endParaRPr sz="1500">
              <a:solidFill>
                <a:srgbClr val="000000"/>
              </a:solidFill>
              <a:latin typeface="Cormorant Garamond Medium"/>
              <a:ea typeface="Cormorant Garamond Medium"/>
              <a:cs typeface="Cormorant Garamond Medium"/>
              <a:sym typeface="Cormorant Garamond Medium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AutoNum type="arabicPeriod"/>
            </a:pPr>
            <a:r>
              <a:rPr lang="en" sz="1500">
                <a:solidFill>
                  <a:srgbClr val="000000"/>
                </a:solidFill>
                <a:latin typeface="Cormorant Garamond Medium"/>
                <a:ea typeface="Cormorant Garamond Medium"/>
                <a:cs typeface="Cormorant Garamond Medium"/>
                <a:sym typeface="Cormorant Garamond Medium"/>
              </a:rPr>
              <a:t>Data Splitting: The dataset (Features/Questions) is randomly split into multiple subsets.</a:t>
            </a:r>
            <a:endParaRPr sz="1500">
              <a:solidFill>
                <a:srgbClr val="000000"/>
              </a:solidFill>
              <a:latin typeface="Cormorant Garamond Medium"/>
              <a:ea typeface="Cormorant Garamond Medium"/>
              <a:cs typeface="Cormorant Garamond Medium"/>
              <a:sym typeface="Cormorant Garamond Medium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AutoNum type="arabicPeriod"/>
            </a:pPr>
            <a:r>
              <a:rPr lang="en" sz="1500">
                <a:solidFill>
                  <a:srgbClr val="000000"/>
                </a:solidFill>
                <a:latin typeface="Cormorant Garamond Medium"/>
                <a:ea typeface="Cormorant Garamond Medium"/>
                <a:cs typeface="Cormorant Garamond Medium"/>
                <a:sym typeface="Cormorant Garamond Medium"/>
              </a:rPr>
              <a:t>Building Decision Trees: Each tree is trained on a different subset, considering a random selection of features (questions) at each split.</a:t>
            </a:r>
            <a:endParaRPr sz="1500">
              <a:solidFill>
                <a:srgbClr val="000000"/>
              </a:solidFill>
              <a:latin typeface="Cormorant Garamond Medium"/>
              <a:ea typeface="Cormorant Garamond Medium"/>
              <a:cs typeface="Cormorant Garamond Medium"/>
              <a:sym typeface="Cormorant Garamond Medium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AutoNum type="arabicPeriod"/>
            </a:pPr>
            <a:r>
              <a:rPr lang="en" sz="1500">
                <a:solidFill>
                  <a:srgbClr val="000000"/>
                </a:solidFill>
                <a:latin typeface="Cormorant Garamond Medium"/>
                <a:ea typeface="Cormorant Garamond Medium"/>
                <a:cs typeface="Cormorant Garamond Medium"/>
                <a:sym typeface="Cormorant Garamond Medium"/>
              </a:rPr>
              <a:t>Voting Mechanism: Each tree predicts a personality type, and the final output is determined by majority voting among all trees.</a:t>
            </a:r>
            <a:endParaRPr sz="1500">
              <a:solidFill>
                <a:srgbClr val="000000"/>
              </a:solidFill>
              <a:latin typeface="Cormorant Garamond Medium"/>
              <a:ea typeface="Cormorant Garamond Medium"/>
              <a:cs typeface="Cormorant Garamond Medium"/>
              <a:sym typeface="Cormorant Garamond Medium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AutoNum type="arabicPeriod"/>
            </a:pPr>
            <a:r>
              <a:rPr lang="en" sz="1500">
                <a:solidFill>
                  <a:srgbClr val="000000"/>
                </a:solidFill>
                <a:latin typeface="Cormorant Garamond Medium"/>
                <a:ea typeface="Cormorant Garamond Medium"/>
                <a:cs typeface="Cormorant Garamond Medium"/>
                <a:sym typeface="Cormorant Garamond Medium"/>
              </a:rPr>
              <a:t>Feature Importance: The model identifies which questions contribute most to the prediction, helping reduce redundant questions.</a:t>
            </a:r>
            <a:endParaRPr sz="2200">
              <a:latin typeface="Cormorant Garamond Medium"/>
              <a:ea typeface="Cormorant Garamond Medium"/>
              <a:cs typeface="Cormorant Garamond Medium"/>
              <a:sym typeface="Cormorant Garamond Medium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34"/>
          <p:cNvSpPr txBox="1"/>
          <p:nvPr>
            <p:ph type="title"/>
          </p:nvPr>
        </p:nvSpPr>
        <p:spPr>
          <a:xfrm>
            <a:off x="892250" y="253175"/>
            <a:ext cx="8186700" cy="109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000000"/>
                </a:solidFill>
              </a:rPr>
              <a:t>3. Data Preprocessing &amp; Feature Engineering</a:t>
            </a:r>
            <a:endParaRPr sz="3600"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3600"/>
          </a:p>
        </p:txBody>
      </p:sp>
      <p:sp>
        <p:nvSpPr>
          <p:cNvPr id="494" name="Google Shape;494;p34"/>
          <p:cNvSpPr txBox="1"/>
          <p:nvPr>
            <p:ph idx="3" type="subTitle"/>
          </p:nvPr>
        </p:nvSpPr>
        <p:spPr>
          <a:xfrm>
            <a:off x="1529500" y="1373100"/>
            <a:ext cx="6678900" cy="23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Cormorant Garamond Medium"/>
              <a:buChar char="●"/>
            </a:pPr>
            <a:r>
              <a:rPr lang="en" sz="1800">
                <a:latin typeface="Cormorant Garamond Medium"/>
                <a:ea typeface="Cormorant Garamond Medium"/>
                <a:cs typeface="Cormorant Garamond Medium"/>
                <a:sym typeface="Cormorant Garamond Medium"/>
              </a:rPr>
              <a:t>Converted categorical personality labels into numerical classes.</a:t>
            </a:r>
            <a:endParaRPr sz="1800">
              <a:latin typeface="Cormorant Garamond Medium"/>
              <a:ea typeface="Cormorant Garamond Medium"/>
              <a:cs typeface="Cormorant Garamond Medium"/>
              <a:sym typeface="Cormorant Garamond Medium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ormorant Garamond Medium"/>
              <a:ea typeface="Cormorant Garamond Medium"/>
              <a:cs typeface="Cormorant Garamond Medium"/>
              <a:sym typeface="Cormorant Garamond Medium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Cormorant Garamond Medium"/>
              <a:buChar char="●"/>
            </a:pPr>
            <a:r>
              <a:rPr lang="en" sz="1800">
                <a:latin typeface="Cormorant Garamond Medium"/>
                <a:ea typeface="Cormorant Garamond Medium"/>
                <a:cs typeface="Cormorant Garamond Medium"/>
                <a:sym typeface="Cormorant Garamond Medium"/>
              </a:rPr>
              <a:t>Applied feature selection to reduce the number of questions while maintaining accuracy</a:t>
            </a:r>
            <a:endParaRPr sz="1800">
              <a:latin typeface="Cormorant Garamond Medium"/>
              <a:ea typeface="Cormorant Garamond Medium"/>
              <a:cs typeface="Cormorant Garamond Medium"/>
              <a:sym typeface="Cormorant Garamond Medium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ormorant Garamond Medium"/>
              <a:ea typeface="Cormorant Garamond Medium"/>
              <a:cs typeface="Cormorant Garamond Medium"/>
              <a:sym typeface="Cormorant Garamond Medium"/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5" name="Google Shape;495;p34"/>
          <p:cNvGrpSpPr/>
          <p:nvPr/>
        </p:nvGrpSpPr>
        <p:grpSpPr>
          <a:xfrm>
            <a:off x="231909" y="527552"/>
            <a:ext cx="555182" cy="548636"/>
            <a:chOff x="6340653" y="2886354"/>
            <a:chExt cx="370368" cy="368064"/>
          </a:xfrm>
        </p:grpSpPr>
        <p:sp>
          <p:nvSpPr>
            <p:cNvPr id="496" name="Google Shape;496;p34"/>
            <p:cNvSpPr/>
            <p:nvPr/>
          </p:nvSpPr>
          <p:spPr>
            <a:xfrm>
              <a:off x="6521229" y="2938162"/>
              <a:ext cx="10720" cy="16416"/>
            </a:xfrm>
            <a:custGeom>
              <a:rect b="b" l="l" r="r" t="t"/>
              <a:pathLst>
                <a:path extrusionOk="0" h="513" w="335">
                  <a:moveTo>
                    <a:pt x="168" y="1"/>
                  </a:moveTo>
                  <a:cubicBezTo>
                    <a:pt x="84" y="1"/>
                    <a:pt x="1" y="84"/>
                    <a:pt x="1" y="167"/>
                  </a:cubicBezTo>
                  <a:lnTo>
                    <a:pt x="1" y="346"/>
                  </a:lnTo>
                  <a:cubicBezTo>
                    <a:pt x="1" y="441"/>
                    <a:pt x="84" y="513"/>
                    <a:pt x="168" y="513"/>
                  </a:cubicBezTo>
                  <a:cubicBezTo>
                    <a:pt x="263" y="513"/>
                    <a:pt x="334" y="441"/>
                    <a:pt x="334" y="346"/>
                  </a:cubicBezTo>
                  <a:lnTo>
                    <a:pt x="334" y="167"/>
                  </a:lnTo>
                  <a:cubicBezTo>
                    <a:pt x="334" y="84"/>
                    <a:pt x="263" y="1"/>
                    <a:pt x="1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34"/>
            <p:cNvSpPr/>
            <p:nvPr/>
          </p:nvSpPr>
          <p:spPr>
            <a:xfrm>
              <a:off x="6647725" y="3010258"/>
              <a:ext cx="17568" cy="16704"/>
            </a:xfrm>
            <a:custGeom>
              <a:rect b="b" l="l" r="r" t="t"/>
              <a:pathLst>
                <a:path extrusionOk="0" h="522" w="549">
                  <a:moveTo>
                    <a:pt x="349" y="1"/>
                  </a:moveTo>
                  <a:cubicBezTo>
                    <a:pt x="307" y="1"/>
                    <a:pt x="269" y="16"/>
                    <a:pt x="239" y="46"/>
                  </a:cubicBezTo>
                  <a:lnTo>
                    <a:pt x="60" y="236"/>
                  </a:lnTo>
                  <a:cubicBezTo>
                    <a:pt x="1" y="307"/>
                    <a:pt x="1" y="415"/>
                    <a:pt x="60" y="474"/>
                  </a:cubicBezTo>
                  <a:cubicBezTo>
                    <a:pt x="84" y="510"/>
                    <a:pt x="132" y="522"/>
                    <a:pt x="179" y="522"/>
                  </a:cubicBezTo>
                  <a:cubicBezTo>
                    <a:pt x="215" y="522"/>
                    <a:pt x="263" y="498"/>
                    <a:pt x="298" y="462"/>
                  </a:cubicBezTo>
                  <a:lnTo>
                    <a:pt x="477" y="260"/>
                  </a:lnTo>
                  <a:cubicBezTo>
                    <a:pt x="548" y="224"/>
                    <a:pt x="536" y="105"/>
                    <a:pt x="477" y="46"/>
                  </a:cubicBezTo>
                  <a:cubicBezTo>
                    <a:pt x="435" y="16"/>
                    <a:pt x="391" y="1"/>
                    <a:pt x="3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34"/>
            <p:cNvSpPr/>
            <p:nvPr/>
          </p:nvSpPr>
          <p:spPr>
            <a:xfrm>
              <a:off x="6635533" y="3166354"/>
              <a:ext cx="17952" cy="11872"/>
            </a:xfrm>
            <a:custGeom>
              <a:rect b="b" l="l" r="r" t="t"/>
              <a:pathLst>
                <a:path extrusionOk="0" h="371" w="561">
                  <a:moveTo>
                    <a:pt x="194" y="0"/>
                  </a:moveTo>
                  <a:cubicBezTo>
                    <a:pt x="108" y="0"/>
                    <a:pt x="36" y="67"/>
                    <a:pt x="25" y="144"/>
                  </a:cubicBezTo>
                  <a:cubicBezTo>
                    <a:pt x="1" y="240"/>
                    <a:pt x="84" y="335"/>
                    <a:pt x="167" y="347"/>
                  </a:cubicBezTo>
                  <a:lnTo>
                    <a:pt x="358" y="371"/>
                  </a:lnTo>
                  <a:lnTo>
                    <a:pt x="394" y="371"/>
                  </a:lnTo>
                  <a:cubicBezTo>
                    <a:pt x="477" y="371"/>
                    <a:pt x="536" y="311"/>
                    <a:pt x="560" y="228"/>
                  </a:cubicBezTo>
                  <a:cubicBezTo>
                    <a:pt x="560" y="121"/>
                    <a:pt x="501" y="37"/>
                    <a:pt x="406" y="37"/>
                  </a:cubicBezTo>
                  <a:lnTo>
                    <a:pt x="215" y="1"/>
                  </a:lnTo>
                  <a:cubicBezTo>
                    <a:pt x="208" y="1"/>
                    <a:pt x="201" y="0"/>
                    <a:pt x="1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34"/>
            <p:cNvSpPr/>
            <p:nvPr/>
          </p:nvSpPr>
          <p:spPr>
            <a:xfrm>
              <a:off x="6387885" y="3009970"/>
              <a:ext cx="18336" cy="17376"/>
            </a:xfrm>
            <a:custGeom>
              <a:rect b="b" l="l" r="r" t="t"/>
              <a:pathLst>
                <a:path extrusionOk="0" h="543" w="573">
                  <a:moveTo>
                    <a:pt x="208" y="1"/>
                  </a:moveTo>
                  <a:cubicBezTo>
                    <a:pt x="164" y="1"/>
                    <a:pt x="120" y="19"/>
                    <a:pt x="84" y="55"/>
                  </a:cubicBezTo>
                  <a:cubicBezTo>
                    <a:pt x="1" y="114"/>
                    <a:pt x="1" y="221"/>
                    <a:pt x="84" y="293"/>
                  </a:cubicBezTo>
                  <a:lnTo>
                    <a:pt x="263" y="483"/>
                  </a:lnTo>
                  <a:cubicBezTo>
                    <a:pt x="286" y="519"/>
                    <a:pt x="334" y="543"/>
                    <a:pt x="382" y="543"/>
                  </a:cubicBezTo>
                  <a:cubicBezTo>
                    <a:pt x="417" y="543"/>
                    <a:pt x="465" y="531"/>
                    <a:pt x="501" y="495"/>
                  </a:cubicBezTo>
                  <a:cubicBezTo>
                    <a:pt x="560" y="424"/>
                    <a:pt x="572" y="316"/>
                    <a:pt x="501" y="245"/>
                  </a:cubicBezTo>
                  <a:lnTo>
                    <a:pt x="322" y="55"/>
                  </a:lnTo>
                  <a:cubicBezTo>
                    <a:pt x="292" y="19"/>
                    <a:pt x="251" y="1"/>
                    <a:pt x="2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34"/>
            <p:cNvSpPr/>
            <p:nvPr/>
          </p:nvSpPr>
          <p:spPr>
            <a:xfrm>
              <a:off x="6398925" y="3166354"/>
              <a:ext cx="18336" cy="11872"/>
            </a:xfrm>
            <a:custGeom>
              <a:rect b="b" l="l" r="r" t="t"/>
              <a:pathLst>
                <a:path extrusionOk="0" h="371" w="573">
                  <a:moveTo>
                    <a:pt x="379" y="0"/>
                  </a:moveTo>
                  <a:cubicBezTo>
                    <a:pt x="372" y="0"/>
                    <a:pt x="365" y="1"/>
                    <a:pt x="358" y="1"/>
                  </a:cubicBezTo>
                  <a:lnTo>
                    <a:pt x="168" y="37"/>
                  </a:lnTo>
                  <a:cubicBezTo>
                    <a:pt x="72" y="49"/>
                    <a:pt x="1" y="132"/>
                    <a:pt x="13" y="228"/>
                  </a:cubicBezTo>
                  <a:cubicBezTo>
                    <a:pt x="37" y="311"/>
                    <a:pt x="108" y="371"/>
                    <a:pt x="180" y="371"/>
                  </a:cubicBezTo>
                  <a:lnTo>
                    <a:pt x="215" y="371"/>
                  </a:lnTo>
                  <a:lnTo>
                    <a:pt x="406" y="347"/>
                  </a:lnTo>
                  <a:cubicBezTo>
                    <a:pt x="513" y="311"/>
                    <a:pt x="572" y="240"/>
                    <a:pt x="549" y="144"/>
                  </a:cubicBezTo>
                  <a:cubicBezTo>
                    <a:pt x="538" y="67"/>
                    <a:pt x="465" y="0"/>
                    <a:pt x="3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34"/>
            <p:cNvSpPr/>
            <p:nvPr/>
          </p:nvSpPr>
          <p:spPr>
            <a:xfrm>
              <a:off x="6340653" y="2886354"/>
              <a:ext cx="370368" cy="368064"/>
            </a:xfrm>
            <a:custGeom>
              <a:rect b="b" l="l" r="r" t="t"/>
              <a:pathLst>
                <a:path extrusionOk="0" h="11502" w="11574">
                  <a:moveTo>
                    <a:pt x="5811" y="489"/>
                  </a:moveTo>
                  <a:lnTo>
                    <a:pt x="6751" y="2060"/>
                  </a:lnTo>
                  <a:cubicBezTo>
                    <a:pt x="6775" y="2096"/>
                    <a:pt x="6823" y="2132"/>
                    <a:pt x="6870" y="2132"/>
                  </a:cubicBezTo>
                  <a:lnTo>
                    <a:pt x="7644" y="2263"/>
                  </a:lnTo>
                  <a:lnTo>
                    <a:pt x="5989" y="4048"/>
                  </a:lnTo>
                  <a:lnTo>
                    <a:pt x="5989" y="2679"/>
                  </a:lnTo>
                  <a:cubicBezTo>
                    <a:pt x="5977" y="2596"/>
                    <a:pt x="5906" y="2513"/>
                    <a:pt x="5811" y="2513"/>
                  </a:cubicBezTo>
                  <a:cubicBezTo>
                    <a:pt x="5727" y="2513"/>
                    <a:pt x="5644" y="2596"/>
                    <a:pt x="5644" y="2679"/>
                  </a:cubicBezTo>
                  <a:lnTo>
                    <a:pt x="5644" y="4025"/>
                  </a:lnTo>
                  <a:lnTo>
                    <a:pt x="4144" y="2251"/>
                  </a:lnTo>
                  <a:lnTo>
                    <a:pt x="4775" y="2132"/>
                  </a:lnTo>
                  <a:cubicBezTo>
                    <a:pt x="4810" y="2120"/>
                    <a:pt x="4858" y="2084"/>
                    <a:pt x="4870" y="2060"/>
                  </a:cubicBezTo>
                  <a:lnTo>
                    <a:pt x="5811" y="489"/>
                  </a:lnTo>
                  <a:close/>
                  <a:moveTo>
                    <a:pt x="4096" y="2727"/>
                  </a:moveTo>
                  <a:lnTo>
                    <a:pt x="5644" y="4549"/>
                  </a:lnTo>
                  <a:lnTo>
                    <a:pt x="5644" y="6192"/>
                  </a:lnTo>
                  <a:lnTo>
                    <a:pt x="4429" y="4763"/>
                  </a:lnTo>
                  <a:lnTo>
                    <a:pt x="4096" y="2727"/>
                  </a:lnTo>
                  <a:close/>
                  <a:moveTo>
                    <a:pt x="7668" y="2727"/>
                  </a:moveTo>
                  <a:lnTo>
                    <a:pt x="7215" y="4751"/>
                  </a:lnTo>
                  <a:lnTo>
                    <a:pt x="5989" y="6192"/>
                  </a:lnTo>
                  <a:lnTo>
                    <a:pt x="5989" y="4560"/>
                  </a:lnTo>
                  <a:lnTo>
                    <a:pt x="7668" y="2727"/>
                  </a:lnTo>
                  <a:close/>
                  <a:moveTo>
                    <a:pt x="11025" y="2858"/>
                  </a:moveTo>
                  <a:lnTo>
                    <a:pt x="10335" y="4596"/>
                  </a:lnTo>
                  <a:cubicBezTo>
                    <a:pt x="10311" y="4656"/>
                    <a:pt x="10323" y="4727"/>
                    <a:pt x="10371" y="4775"/>
                  </a:cubicBezTo>
                  <a:lnTo>
                    <a:pt x="10906" y="5311"/>
                  </a:lnTo>
                  <a:lnTo>
                    <a:pt x="10228" y="5584"/>
                  </a:lnTo>
                  <a:cubicBezTo>
                    <a:pt x="10144" y="5608"/>
                    <a:pt x="10109" y="5703"/>
                    <a:pt x="10121" y="5787"/>
                  </a:cubicBezTo>
                  <a:lnTo>
                    <a:pt x="10263" y="6192"/>
                  </a:lnTo>
                  <a:lnTo>
                    <a:pt x="8537" y="7096"/>
                  </a:lnTo>
                  <a:cubicBezTo>
                    <a:pt x="8489" y="7132"/>
                    <a:pt x="8442" y="7180"/>
                    <a:pt x="8442" y="7239"/>
                  </a:cubicBezTo>
                  <a:cubicBezTo>
                    <a:pt x="8442" y="7299"/>
                    <a:pt x="8466" y="7335"/>
                    <a:pt x="8501" y="7382"/>
                  </a:cubicBezTo>
                  <a:lnTo>
                    <a:pt x="10502" y="9097"/>
                  </a:lnTo>
                  <a:lnTo>
                    <a:pt x="7811" y="10049"/>
                  </a:lnTo>
                  <a:lnTo>
                    <a:pt x="6299" y="8680"/>
                  </a:lnTo>
                  <a:lnTo>
                    <a:pt x="8644" y="8990"/>
                  </a:lnTo>
                  <a:lnTo>
                    <a:pt x="8668" y="8990"/>
                  </a:lnTo>
                  <a:cubicBezTo>
                    <a:pt x="8763" y="8990"/>
                    <a:pt x="8823" y="8930"/>
                    <a:pt x="8835" y="8847"/>
                  </a:cubicBezTo>
                  <a:cubicBezTo>
                    <a:pt x="8847" y="8751"/>
                    <a:pt x="8775" y="8656"/>
                    <a:pt x="8680" y="8644"/>
                  </a:cubicBezTo>
                  <a:lnTo>
                    <a:pt x="6120" y="8311"/>
                  </a:lnTo>
                  <a:lnTo>
                    <a:pt x="9323" y="4918"/>
                  </a:lnTo>
                  <a:cubicBezTo>
                    <a:pt x="9382" y="4834"/>
                    <a:pt x="9382" y="4739"/>
                    <a:pt x="9311" y="4680"/>
                  </a:cubicBezTo>
                  <a:cubicBezTo>
                    <a:pt x="9275" y="4650"/>
                    <a:pt x="9231" y="4635"/>
                    <a:pt x="9187" y="4635"/>
                  </a:cubicBezTo>
                  <a:cubicBezTo>
                    <a:pt x="9144" y="4635"/>
                    <a:pt x="9103" y="4650"/>
                    <a:pt x="9073" y="4680"/>
                  </a:cubicBezTo>
                  <a:lnTo>
                    <a:pt x="5941" y="8013"/>
                  </a:lnTo>
                  <a:lnTo>
                    <a:pt x="5941" y="6704"/>
                  </a:lnTo>
                  <a:lnTo>
                    <a:pt x="8823" y="3322"/>
                  </a:lnTo>
                  <a:lnTo>
                    <a:pt x="9061" y="3679"/>
                  </a:lnTo>
                  <a:cubicBezTo>
                    <a:pt x="9086" y="3729"/>
                    <a:pt x="9140" y="3750"/>
                    <a:pt x="9194" y="3750"/>
                  </a:cubicBezTo>
                  <a:cubicBezTo>
                    <a:pt x="9218" y="3750"/>
                    <a:pt x="9242" y="3746"/>
                    <a:pt x="9263" y="3739"/>
                  </a:cubicBezTo>
                  <a:lnTo>
                    <a:pt x="11025" y="2858"/>
                  </a:lnTo>
                  <a:close/>
                  <a:moveTo>
                    <a:pt x="524" y="2870"/>
                  </a:moveTo>
                  <a:lnTo>
                    <a:pt x="2286" y="3751"/>
                  </a:lnTo>
                  <a:cubicBezTo>
                    <a:pt x="2309" y="3766"/>
                    <a:pt x="2333" y="3773"/>
                    <a:pt x="2358" y="3773"/>
                  </a:cubicBezTo>
                  <a:cubicBezTo>
                    <a:pt x="2412" y="3773"/>
                    <a:pt x="2464" y="3740"/>
                    <a:pt x="2489" y="3691"/>
                  </a:cubicBezTo>
                  <a:lnTo>
                    <a:pt x="2727" y="3334"/>
                  </a:lnTo>
                  <a:lnTo>
                    <a:pt x="5608" y="6715"/>
                  </a:lnTo>
                  <a:lnTo>
                    <a:pt x="5608" y="7987"/>
                  </a:lnTo>
                  <a:lnTo>
                    <a:pt x="2524" y="4691"/>
                  </a:lnTo>
                  <a:cubicBezTo>
                    <a:pt x="2495" y="4656"/>
                    <a:pt x="2453" y="4638"/>
                    <a:pt x="2410" y="4638"/>
                  </a:cubicBezTo>
                  <a:cubicBezTo>
                    <a:pt x="2367" y="4638"/>
                    <a:pt x="2322" y="4656"/>
                    <a:pt x="2286" y="4691"/>
                  </a:cubicBezTo>
                  <a:cubicBezTo>
                    <a:pt x="2215" y="4751"/>
                    <a:pt x="2215" y="4858"/>
                    <a:pt x="2274" y="4930"/>
                  </a:cubicBezTo>
                  <a:lnTo>
                    <a:pt x="5465" y="8323"/>
                  </a:lnTo>
                  <a:lnTo>
                    <a:pt x="2905" y="8656"/>
                  </a:lnTo>
                  <a:cubicBezTo>
                    <a:pt x="2822" y="8680"/>
                    <a:pt x="2751" y="8763"/>
                    <a:pt x="2763" y="8859"/>
                  </a:cubicBezTo>
                  <a:cubicBezTo>
                    <a:pt x="2774" y="8942"/>
                    <a:pt x="2846" y="9001"/>
                    <a:pt x="2929" y="9001"/>
                  </a:cubicBezTo>
                  <a:lnTo>
                    <a:pt x="2953" y="9001"/>
                  </a:lnTo>
                  <a:lnTo>
                    <a:pt x="5287" y="8692"/>
                  </a:lnTo>
                  <a:lnTo>
                    <a:pt x="3786" y="10061"/>
                  </a:lnTo>
                  <a:lnTo>
                    <a:pt x="1096" y="9109"/>
                  </a:lnTo>
                  <a:lnTo>
                    <a:pt x="3084" y="7394"/>
                  </a:lnTo>
                  <a:cubicBezTo>
                    <a:pt x="3132" y="7370"/>
                    <a:pt x="3144" y="7311"/>
                    <a:pt x="3144" y="7251"/>
                  </a:cubicBezTo>
                  <a:cubicBezTo>
                    <a:pt x="3144" y="7192"/>
                    <a:pt x="3108" y="7144"/>
                    <a:pt x="3060" y="7108"/>
                  </a:cubicBezTo>
                  <a:lnTo>
                    <a:pt x="1334" y="6204"/>
                  </a:lnTo>
                  <a:lnTo>
                    <a:pt x="1465" y="5799"/>
                  </a:lnTo>
                  <a:cubicBezTo>
                    <a:pt x="1500" y="5715"/>
                    <a:pt x="1453" y="5620"/>
                    <a:pt x="1358" y="5596"/>
                  </a:cubicBezTo>
                  <a:lnTo>
                    <a:pt x="691" y="5322"/>
                  </a:lnTo>
                  <a:lnTo>
                    <a:pt x="1227" y="4787"/>
                  </a:lnTo>
                  <a:cubicBezTo>
                    <a:pt x="1274" y="4751"/>
                    <a:pt x="1286" y="4680"/>
                    <a:pt x="1262" y="4608"/>
                  </a:cubicBezTo>
                  <a:lnTo>
                    <a:pt x="524" y="2870"/>
                  </a:lnTo>
                  <a:close/>
                  <a:moveTo>
                    <a:pt x="5775" y="0"/>
                  </a:moveTo>
                  <a:cubicBezTo>
                    <a:pt x="5715" y="0"/>
                    <a:pt x="5656" y="24"/>
                    <a:pt x="5632" y="72"/>
                  </a:cubicBezTo>
                  <a:lnTo>
                    <a:pt x="4584" y="1810"/>
                  </a:lnTo>
                  <a:lnTo>
                    <a:pt x="3763" y="1977"/>
                  </a:lnTo>
                  <a:cubicBezTo>
                    <a:pt x="3667" y="2001"/>
                    <a:pt x="3608" y="2084"/>
                    <a:pt x="3620" y="2167"/>
                  </a:cubicBezTo>
                  <a:lnTo>
                    <a:pt x="3965" y="4251"/>
                  </a:lnTo>
                  <a:lnTo>
                    <a:pt x="2846" y="2929"/>
                  </a:lnTo>
                  <a:cubicBezTo>
                    <a:pt x="2822" y="2894"/>
                    <a:pt x="2763" y="2870"/>
                    <a:pt x="2715" y="2870"/>
                  </a:cubicBezTo>
                  <a:cubicBezTo>
                    <a:pt x="2655" y="2870"/>
                    <a:pt x="2608" y="2905"/>
                    <a:pt x="2584" y="2941"/>
                  </a:cubicBezTo>
                  <a:lnTo>
                    <a:pt x="2298" y="3358"/>
                  </a:lnTo>
                  <a:lnTo>
                    <a:pt x="274" y="2346"/>
                  </a:lnTo>
                  <a:cubicBezTo>
                    <a:pt x="254" y="2338"/>
                    <a:pt x="233" y="2334"/>
                    <a:pt x="211" y="2334"/>
                  </a:cubicBezTo>
                  <a:cubicBezTo>
                    <a:pt x="168" y="2334"/>
                    <a:pt x="123" y="2350"/>
                    <a:pt x="84" y="2382"/>
                  </a:cubicBezTo>
                  <a:cubicBezTo>
                    <a:pt x="36" y="2429"/>
                    <a:pt x="0" y="2501"/>
                    <a:pt x="36" y="2572"/>
                  </a:cubicBezTo>
                  <a:lnTo>
                    <a:pt x="893" y="4632"/>
                  </a:lnTo>
                  <a:lnTo>
                    <a:pt x="262" y="5263"/>
                  </a:lnTo>
                  <a:cubicBezTo>
                    <a:pt x="215" y="5311"/>
                    <a:pt x="203" y="5370"/>
                    <a:pt x="215" y="5418"/>
                  </a:cubicBezTo>
                  <a:cubicBezTo>
                    <a:pt x="226" y="5477"/>
                    <a:pt x="262" y="5525"/>
                    <a:pt x="322" y="5537"/>
                  </a:cubicBezTo>
                  <a:lnTo>
                    <a:pt x="1072" y="5834"/>
                  </a:lnTo>
                  <a:lnTo>
                    <a:pt x="941" y="6215"/>
                  </a:lnTo>
                  <a:cubicBezTo>
                    <a:pt x="917" y="6299"/>
                    <a:pt x="953" y="6382"/>
                    <a:pt x="1012" y="6430"/>
                  </a:cubicBezTo>
                  <a:lnTo>
                    <a:pt x="2655" y="7287"/>
                  </a:lnTo>
                  <a:lnTo>
                    <a:pt x="631" y="9037"/>
                  </a:lnTo>
                  <a:cubicBezTo>
                    <a:pt x="584" y="9073"/>
                    <a:pt x="572" y="9132"/>
                    <a:pt x="572" y="9192"/>
                  </a:cubicBezTo>
                  <a:cubicBezTo>
                    <a:pt x="584" y="9252"/>
                    <a:pt x="631" y="9299"/>
                    <a:pt x="679" y="9335"/>
                  </a:cubicBezTo>
                  <a:lnTo>
                    <a:pt x="3727" y="10418"/>
                  </a:lnTo>
                  <a:cubicBezTo>
                    <a:pt x="3747" y="10422"/>
                    <a:pt x="3767" y="10425"/>
                    <a:pt x="3786" y="10425"/>
                  </a:cubicBezTo>
                  <a:cubicBezTo>
                    <a:pt x="3825" y="10425"/>
                    <a:pt x="3862" y="10414"/>
                    <a:pt x="3894" y="10383"/>
                  </a:cubicBezTo>
                  <a:lnTo>
                    <a:pt x="5584" y="8835"/>
                  </a:lnTo>
                  <a:lnTo>
                    <a:pt x="5584" y="11335"/>
                  </a:lnTo>
                  <a:cubicBezTo>
                    <a:pt x="5584" y="11430"/>
                    <a:pt x="5656" y="11502"/>
                    <a:pt x="5751" y="11502"/>
                  </a:cubicBezTo>
                  <a:cubicBezTo>
                    <a:pt x="5834" y="11502"/>
                    <a:pt x="5918" y="11430"/>
                    <a:pt x="5918" y="11335"/>
                  </a:cubicBezTo>
                  <a:lnTo>
                    <a:pt x="5918" y="8835"/>
                  </a:lnTo>
                  <a:lnTo>
                    <a:pt x="7608" y="10383"/>
                  </a:lnTo>
                  <a:cubicBezTo>
                    <a:pt x="7644" y="10418"/>
                    <a:pt x="7680" y="10430"/>
                    <a:pt x="7727" y="10430"/>
                  </a:cubicBezTo>
                  <a:cubicBezTo>
                    <a:pt x="7739" y="10430"/>
                    <a:pt x="7775" y="10430"/>
                    <a:pt x="7787" y="10418"/>
                  </a:cubicBezTo>
                  <a:lnTo>
                    <a:pt x="10835" y="9335"/>
                  </a:lnTo>
                  <a:cubicBezTo>
                    <a:pt x="10894" y="9311"/>
                    <a:pt x="10942" y="9252"/>
                    <a:pt x="10942" y="9192"/>
                  </a:cubicBezTo>
                  <a:cubicBezTo>
                    <a:pt x="10954" y="9132"/>
                    <a:pt x="10930" y="9073"/>
                    <a:pt x="10883" y="9037"/>
                  </a:cubicBezTo>
                  <a:lnTo>
                    <a:pt x="8859" y="7287"/>
                  </a:lnTo>
                  <a:lnTo>
                    <a:pt x="10502" y="6430"/>
                  </a:lnTo>
                  <a:cubicBezTo>
                    <a:pt x="10573" y="6382"/>
                    <a:pt x="10597" y="6311"/>
                    <a:pt x="10573" y="6215"/>
                  </a:cubicBezTo>
                  <a:lnTo>
                    <a:pt x="10442" y="5834"/>
                  </a:lnTo>
                  <a:lnTo>
                    <a:pt x="11192" y="5537"/>
                  </a:lnTo>
                  <a:cubicBezTo>
                    <a:pt x="11252" y="5525"/>
                    <a:pt x="11287" y="5465"/>
                    <a:pt x="11299" y="5418"/>
                  </a:cubicBezTo>
                  <a:cubicBezTo>
                    <a:pt x="11311" y="5358"/>
                    <a:pt x="11299" y="5299"/>
                    <a:pt x="11252" y="5263"/>
                  </a:cubicBezTo>
                  <a:lnTo>
                    <a:pt x="10621" y="4632"/>
                  </a:lnTo>
                  <a:lnTo>
                    <a:pt x="11478" y="2572"/>
                  </a:lnTo>
                  <a:cubicBezTo>
                    <a:pt x="11573" y="2501"/>
                    <a:pt x="11561" y="2429"/>
                    <a:pt x="11502" y="2382"/>
                  </a:cubicBezTo>
                  <a:cubicBezTo>
                    <a:pt x="11470" y="2350"/>
                    <a:pt x="11417" y="2334"/>
                    <a:pt x="11368" y="2334"/>
                  </a:cubicBezTo>
                  <a:cubicBezTo>
                    <a:pt x="11343" y="2334"/>
                    <a:pt x="11319" y="2338"/>
                    <a:pt x="11299" y="2346"/>
                  </a:cubicBezTo>
                  <a:lnTo>
                    <a:pt x="9275" y="3358"/>
                  </a:lnTo>
                  <a:lnTo>
                    <a:pt x="9001" y="2941"/>
                  </a:lnTo>
                  <a:cubicBezTo>
                    <a:pt x="8966" y="2905"/>
                    <a:pt x="8918" y="2870"/>
                    <a:pt x="8859" y="2870"/>
                  </a:cubicBezTo>
                  <a:cubicBezTo>
                    <a:pt x="8799" y="2870"/>
                    <a:pt x="8763" y="2894"/>
                    <a:pt x="8728" y="2929"/>
                  </a:cubicBezTo>
                  <a:lnTo>
                    <a:pt x="7656" y="4179"/>
                  </a:lnTo>
                  <a:lnTo>
                    <a:pt x="7656" y="4179"/>
                  </a:lnTo>
                  <a:lnTo>
                    <a:pt x="8120" y="2167"/>
                  </a:lnTo>
                  <a:cubicBezTo>
                    <a:pt x="8132" y="2132"/>
                    <a:pt x="8120" y="2084"/>
                    <a:pt x="8085" y="2036"/>
                  </a:cubicBezTo>
                  <a:cubicBezTo>
                    <a:pt x="8061" y="2001"/>
                    <a:pt x="8025" y="1977"/>
                    <a:pt x="7966" y="1965"/>
                  </a:cubicBezTo>
                  <a:lnTo>
                    <a:pt x="6965" y="1798"/>
                  </a:lnTo>
                  <a:lnTo>
                    <a:pt x="5930" y="72"/>
                  </a:lnTo>
                  <a:cubicBezTo>
                    <a:pt x="5894" y="24"/>
                    <a:pt x="5846" y="0"/>
                    <a:pt x="57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35"/>
          <p:cNvSpPr txBox="1"/>
          <p:nvPr>
            <p:ph idx="2" type="subTitle"/>
          </p:nvPr>
        </p:nvSpPr>
        <p:spPr>
          <a:xfrm>
            <a:off x="252575" y="1976725"/>
            <a:ext cx="5101200" cy="215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" sz="1800">
                <a:solidFill>
                  <a:srgbClr val="000000"/>
                </a:solidFill>
                <a:latin typeface="Cormorant Garamond Medium"/>
                <a:ea typeface="Cormorant Garamond Medium"/>
                <a:cs typeface="Cormorant Garamond Medium"/>
                <a:sym typeface="Cormorant Garamond Medium"/>
              </a:rPr>
              <a:t>Model Used: Random Forest Classifier</a:t>
            </a:r>
            <a:endParaRPr sz="1800">
              <a:solidFill>
                <a:srgbClr val="000000"/>
              </a:solidFill>
              <a:latin typeface="Cormorant Garamond Medium"/>
              <a:ea typeface="Cormorant Garamond Medium"/>
              <a:cs typeface="Cormorant Garamond Medium"/>
              <a:sym typeface="Cormorant Garamond Medium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" sz="1800">
                <a:solidFill>
                  <a:srgbClr val="000000"/>
                </a:solidFill>
                <a:latin typeface="Cormorant Garamond Medium"/>
                <a:ea typeface="Cormorant Garamond Medium"/>
                <a:cs typeface="Cormorant Garamond Medium"/>
                <a:sym typeface="Cormorant Garamond Medium"/>
              </a:rPr>
              <a:t>Initial Accuracy: 97% using all questions</a:t>
            </a:r>
            <a:endParaRPr sz="1800">
              <a:solidFill>
                <a:srgbClr val="000000"/>
              </a:solidFill>
              <a:latin typeface="Cormorant Garamond Medium"/>
              <a:ea typeface="Cormorant Garamond Medium"/>
              <a:cs typeface="Cormorant Garamond Medium"/>
              <a:sym typeface="Cormorant Garamond Medium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" sz="1800">
                <a:solidFill>
                  <a:srgbClr val="000000"/>
                </a:solidFill>
                <a:latin typeface="Cormorant Garamond Medium"/>
                <a:ea typeface="Cormorant Garamond Medium"/>
                <a:cs typeface="Cormorant Garamond Medium"/>
                <a:sym typeface="Cormorant Garamond Medium"/>
              </a:rPr>
              <a:t>Reduced Questions: Improved to 91% accuracy</a:t>
            </a:r>
            <a:endParaRPr sz="1800">
              <a:solidFill>
                <a:srgbClr val="000000"/>
              </a:solidFill>
              <a:latin typeface="Cormorant Garamond Medium"/>
              <a:ea typeface="Cormorant Garamond Medium"/>
              <a:cs typeface="Cormorant Garamond Medium"/>
              <a:sym typeface="Cormorant Garamond Medium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" sz="1800">
                <a:solidFill>
                  <a:srgbClr val="000000"/>
                </a:solidFill>
                <a:latin typeface="Cormorant Garamond Medium"/>
                <a:ea typeface="Cormorant Garamond Medium"/>
                <a:cs typeface="Cormorant Garamond Medium"/>
                <a:sym typeface="Cormorant Garamond Medium"/>
              </a:rPr>
              <a:t>Feature Importance Analysis: Selected the most relevant questions for prediction</a:t>
            </a:r>
            <a:endParaRPr sz="1800">
              <a:solidFill>
                <a:srgbClr val="000000"/>
              </a:solidFill>
              <a:latin typeface="Cormorant Garamond Medium"/>
              <a:ea typeface="Cormorant Garamond Medium"/>
              <a:cs typeface="Cormorant Garamond Medium"/>
              <a:sym typeface="Cormorant Garamond Medium"/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" name="Google Shape;507;p35"/>
          <p:cNvSpPr txBox="1"/>
          <p:nvPr>
            <p:ph type="title"/>
          </p:nvPr>
        </p:nvSpPr>
        <p:spPr>
          <a:xfrm>
            <a:off x="638650" y="97175"/>
            <a:ext cx="4835700" cy="171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000000"/>
                </a:solidFill>
              </a:rPr>
              <a:t>4. Model Selection &amp; Training</a:t>
            </a:r>
            <a:endParaRPr sz="3600"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08" name="Google Shape;508;p35"/>
          <p:cNvGrpSpPr/>
          <p:nvPr/>
        </p:nvGrpSpPr>
        <p:grpSpPr>
          <a:xfrm>
            <a:off x="252574" y="460324"/>
            <a:ext cx="386088" cy="548643"/>
            <a:chOff x="2795053" y="3352594"/>
            <a:chExt cx="288448" cy="357120"/>
          </a:xfrm>
        </p:grpSpPr>
        <p:sp>
          <p:nvSpPr>
            <p:cNvPr id="509" name="Google Shape;509;p35"/>
            <p:cNvSpPr/>
            <p:nvPr/>
          </p:nvSpPr>
          <p:spPr>
            <a:xfrm>
              <a:off x="2839629" y="3550386"/>
              <a:ext cx="19840" cy="16448"/>
            </a:xfrm>
            <a:custGeom>
              <a:rect b="b" l="l" r="r" t="t"/>
              <a:pathLst>
                <a:path extrusionOk="0" h="514" w="620">
                  <a:moveTo>
                    <a:pt x="443" y="1"/>
                  </a:moveTo>
                  <a:cubicBezTo>
                    <a:pt x="413" y="1"/>
                    <a:pt x="383" y="9"/>
                    <a:pt x="358" y="26"/>
                  </a:cubicBezTo>
                  <a:lnTo>
                    <a:pt x="84" y="216"/>
                  </a:lnTo>
                  <a:cubicBezTo>
                    <a:pt x="13" y="264"/>
                    <a:pt x="1" y="371"/>
                    <a:pt x="36" y="442"/>
                  </a:cubicBezTo>
                  <a:cubicBezTo>
                    <a:pt x="72" y="490"/>
                    <a:pt x="132" y="514"/>
                    <a:pt x="179" y="514"/>
                  </a:cubicBezTo>
                  <a:cubicBezTo>
                    <a:pt x="203" y="514"/>
                    <a:pt x="239" y="502"/>
                    <a:pt x="263" y="490"/>
                  </a:cubicBezTo>
                  <a:lnTo>
                    <a:pt x="537" y="300"/>
                  </a:lnTo>
                  <a:cubicBezTo>
                    <a:pt x="608" y="240"/>
                    <a:pt x="620" y="145"/>
                    <a:pt x="572" y="73"/>
                  </a:cubicBezTo>
                  <a:cubicBezTo>
                    <a:pt x="549" y="27"/>
                    <a:pt x="496" y="1"/>
                    <a:pt x="4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35"/>
            <p:cNvSpPr/>
            <p:nvPr/>
          </p:nvSpPr>
          <p:spPr>
            <a:xfrm>
              <a:off x="2865165" y="3511410"/>
              <a:ext cx="50688" cy="37536"/>
            </a:xfrm>
            <a:custGeom>
              <a:rect b="b" l="l" r="r" t="t"/>
              <a:pathLst>
                <a:path extrusionOk="0" h="1173" w="1584">
                  <a:moveTo>
                    <a:pt x="1395" y="1"/>
                  </a:moveTo>
                  <a:cubicBezTo>
                    <a:pt x="1361" y="1"/>
                    <a:pt x="1327" y="10"/>
                    <a:pt x="1298" y="29"/>
                  </a:cubicBezTo>
                  <a:lnTo>
                    <a:pt x="96" y="875"/>
                  </a:lnTo>
                  <a:cubicBezTo>
                    <a:pt x="12" y="922"/>
                    <a:pt x="0" y="1018"/>
                    <a:pt x="48" y="1101"/>
                  </a:cubicBezTo>
                  <a:cubicBezTo>
                    <a:pt x="72" y="1137"/>
                    <a:pt x="131" y="1172"/>
                    <a:pt x="179" y="1172"/>
                  </a:cubicBezTo>
                  <a:cubicBezTo>
                    <a:pt x="215" y="1172"/>
                    <a:pt x="239" y="1160"/>
                    <a:pt x="274" y="1137"/>
                  </a:cubicBezTo>
                  <a:lnTo>
                    <a:pt x="1477" y="291"/>
                  </a:lnTo>
                  <a:cubicBezTo>
                    <a:pt x="1548" y="232"/>
                    <a:pt x="1584" y="125"/>
                    <a:pt x="1524" y="65"/>
                  </a:cubicBezTo>
                  <a:cubicBezTo>
                    <a:pt x="1496" y="22"/>
                    <a:pt x="1446" y="1"/>
                    <a:pt x="13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35"/>
            <p:cNvSpPr/>
            <p:nvPr/>
          </p:nvSpPr>
          <p:spPr>
            <a:xfrm>
              <a:off x="2795053" y="3352594"/>
              <a:ext cx="288448" cy="357120"/>
            </a:xfrm>
            <a:custGeom>
              <a:rect b="b" l="l" r="r" t="t"/>
              <a:pathLst>
                <a:path extrusionOk="0" h="11160" w="9014">
                  <a:moveTo>
                    <a:pt x="3311" y="361"/>
                  </a:moveTo>
                  <a:cubicBezTo>
                    <a:pt x="3465" y="361"/>
                    <a:pt x="3620" y="385"/>
                    <a:pt x="3763" y="468"/>
                  </a:cubicBezTo>
                  <a:cubicBezTo>
                    <a:pt x="4454" y="825"/>
                    <a:pt x="4585" y="1861"/>
                    <a:pt x="4573" y="2682"/>
                  </a:cubicBezTo>
                  <a:cubicBezTo>
                    <a:pt x="4561" y="3278"/>
                    <a:pt x="4477" y="3837"/>
                    <a:pt x="4418" y="4171"/>
                  </a:cubicBezTo>
                  <a:cubicBezTo>
                    <a:pt x="4398" y="4220"/>
                    <a:pt x="4355" y="4260"/>
                    <a:pt x="4300" y="4260"/>
                  </a:cubicBezTo>
                  <a:cubicBezTo>
                    <a:pt x="4288" y="4260"/>
                    <a:pt x="4276" y="4258"/>
                    <a:pt x="4263" y="4254"/>
                  </a:cubicBezTo>
                  <a:cubicBezTo>
                    <a:pt x="3930" y="4195"/>
                    <a:pt x="3382" y="4099"/>
                    <a:pt x="2811" y="3885"/>
                  </a:cubicBezTo>
                  <a:cubicBezTo>
                    <a:pt x="2037" y="3623"/>
                    <a:pt x="1120" y="3147"/>
                    <a:pt x="1013" y="2385"/>
                  </a:cubicBezTo>
                  <a:cubicBezTo>
                    <a:pt x="989" y="2111"/>
                    <a:pt x="1060" y="1849"/>
                    <a:pt x="1227" y="1623"/>
                  </a:cubicBezTo>
                  <a:cubicBezTo>
                    <a:pt x="1465" y="1325"/>
                    <a:pt x="1739" y="1218"/>
                    <a:pt x="1953" y="1206"/>
                  </a:cubicBezTo>
                  <a:cubicBezTo>
                    <a:pt x="2120" y="1194"/>
                    <a:pt x="2263" y="1087"/>
                    <a:pt x="2334" y="944"/>
                  </a:cubicBezTo>
                  <a:cubicBezTo>
                    <a:pt x="2430" y="766"/>
                    <a:pt x="2620" y="527"/>
                    <a:pt x="2977" y="408"/>
                  </a:cubicBezTo>
                  <a:cubicBezTo>
                    <a:pt x="3084" y="373"/>
                    <a:pt x="3192" y="361"/>
                    <a:pt x="3311" y="361"/>
                  </a:cubicBezTo>
                  <a:close/>
                  <a:moveTo>
                    <a:pt x="6699" y="947"/>
                  </a:moveTo>
                  <a:cubicBezTo>
                    <a:pt x="6925" y="947"/>
                    <a:pt x="7145" y="1020"/>
                    <a:pt x="7323" y="1158"/>
                  </a:cubicBezTo>
                  <a:cubicBezTo>
                    <a:pt x="7621" y="1397"/>
                    <a:pt x="7728" y="1682"/>
                    <a:pt x="7740" y="1885"/>
                  </a:cubicBezTo>
                  <a:cubicBezTo>
                    <a:pt x="7752" y="2051"/>
                    <a:pt x="7859" y="2206"/>
                    <a:pt x="8014" y="2278"/>
                  </a:cubicBezTo>
                  <a:cubicBezTo>
                    <a:pt x="8192" y="2361"/>
                    <a:pt x="8430" y="2563"/>
                    <a:pt x="8549" y="2921"/>
                  </a:cubicBezTo>
                  <a:cubicBezTo>
                    <a:pt x="8668" y="3183"/>
                    <a:pt x="8645" y="3468"/>
                    <a:pt x="8514" y="3706"/>
                  </a:cubicBezTo>
                  <a:cubicBezTo>
                    <a:pt x="8171" y="4370"/>
                    <a:pt x="7201" y="4517"/>
                    <a:pt x="6397" y="4517"/>
                  </a:cubicBezTo>
                  <a:cubicBezTo>
                    <a:pt x="6364" y="4517"/>
                    <a:pt x="6331" y="4517"/>
                    <a:pt x="6299" y="4516"/>
                  </a:cubicBezTo>
                  <a:cubicBezTo>
                    <a:pt x="5704" y="4492"/>
                    <a:pt x="5144" y="4421"/>
                    <a:pt x="4811" y="4361"/>
                  </a:cubicBezTo>
                  <a:cubicBezTo>
                    <a:pt x="4739" y="4349"/>
                    <a:pt x="4692" y="4290"/>
                    <a:pt x="4704" y="4218"/>
                  </a:cubicBezTo>
                  <a:cubicBezTo>
                    <a:pt x="4763" y="3885"/>
                    <a:pt x="4870" y="3337"/>
                    <a:pt x="5061" y="2766"/>
                  </a:cubicBezTo>
                  <a:cubicBezTo>
                    <a:pt x="5335" y="1992"/>
                    <a:pt x="5811" y="1051"/>
                    <a:pt x="6561" y="956"/>
                  </a:cubicBezTo>
                  <a:cubicBezTo>
                    <a:pt x="6607" y="950"/>
                    <a:pt x="6653" y="947"/>
                    <a:pt x="6699" y="947"/>
                  </a:cubicBezTo>
                  <a:close/>
                  <a:moveTo>
                    <a:pt x="2739" y="4433"/>
                  </a:moveTo>
                  <a:cubicBezTo>
                    <a:pt x="3334" y="4457"/>
                    <a:pt x="3906" y="4528"/>
                    <a:pt x="4227" y="4587"/>
                  </a:cubicBezTo>
                  <a:cubicBezTo>
                    <a:pt x="4231" y="4587"/>
                    <a:pt x="4234" y="4586"/>
                    <a:pt x="4238" y="4586"/>
                  </a:cubicBezTo>
                  <a:cubicBezTo>
                    <a:pt x="4282" y="4586"/>
                    <a:pt x="4323" y="4652"/>
                    <a:pt x="4323" y="4718"/>
                  </a:cubicBezTo>
                  <a:cubicBezTo>
                    <a:pt x="4263" y="5052"/>
                    <a:pt x="4156" y="5600"/>
                    <a:pt x="3965" y="6159"/>
                  </a:cubicBezTo>
                  <a:cubicBezTo>
                    <a:pt x="3692" y="6933"/>
                    <a:pt x="3215" y="7874"/>
                    <a:pt x="2465" y="7981"/>
                  </a:cubicBezTo>
                  <a:cubicBezTo>
                    <a:pt x="2431" y="7984"/>
                    <a:pt x="2397" y="7985"/>
                    <a:pt x="2363" y="7985"/>
                  </a:cubicBezTo>
                  <a:cubicBezTo>
                    <a:pt x="2127" y="7985"/>
                    <a:pt x="1901" y="7912"/>
                    <a:pt x="1703" y="7766"/>
                  </a:cubicBezTo>
                  <a:cubicBezTo>
                    <a:pt x="1406" y="7528"/>
                    <a:pt x="1298" y="7254"/>
                    <a:pt x="1287" y="7040"/>
                  </a:cubicBezTo>
                  <a:cubicBezTo>
                    <a:pt x="1275" y="6873"/>
                    <a:pt x="1168" y="6731"/>
                    <a:pt x="1013" y="6659"/>
                  </a:cubicBezTo>
                  <a:cubicBezTo>
                    <a:pt x="834" y="6564"/>
                    <a:pt x="596" y="6373"/>
                    <a:pt x="477" y="6016"/>
                  </a:cubicBezTo>
                  <a:cubicBezTo>
                    <a:pt x="394" y="5742"/>
                    <a:pt x="417" y="5469"/>
                    <a:pt x="536" y="5242"/>
                  </a:cubicBezTo>
                  <a:cubicBezTo>
                    <a:pt x="882" y="4587"/>
                    <a:pt x="1870" y="4433"/>
                    <a:pt x="2656" y="4433"/>
                  </a:cubicBezTo>
                  <a:close/>
                  <a:moveTo>
                    <a:pt x="4757" y="4645"/>
                  </a:moveTo>
                  <a:cubicBezTo>
                    <a:pt x="4767" y="4645"/>
                    <a:pt x="4777" y="4646"/>
                    <a:pt x="4787" y="4647"/>
                  </a:cubicBezTo>
                  <a:cubicBezTo>
                    <a:pt x="5108" y="4707"/>
                    <a:pt x="5656" y="4814"/>
                    <a:pt x="6228" y="5016"/>
                  </a:cubicBezTo>
                  <a:cubicBezTo>
                    <a:pt x="6990" y="5302"/>
                    <a:pt x="7918" y="5778"/>
                    <a:pt x="8026" y="6540"/>
                  </a:cubicBezTo>
                  <a:cubicBezTo>
                    <a:pt x="8061" y="6802"/>
                    <a:pt x="7978" y="7076"/>
                    <a:pt x="7823" y="7290"/>
                  </a:cubicBezTo>
                  <a:cubicBezTo>
                    <a:pt x="7585" y="7588"/>
                    <a:pt x="7299" y="7695"/>
                    <a:pt x="7085" y="7707"/>
                  </a:cubicBezTo>
                  <a:cubicBezTo>
                    <a:pt x="6930" y="7731"/>
                    <a:pt x="6775" y="7826"/>
                    <a:pt x="6704" y="7981"/>
                  </a:cubicBezTo>
                  <a:cubicBezTo>
                    <a:pt x="6609" y="8159"/>
                    <a:pt x="6418" y="8397"/>
                    <a:pt x="6061" y="8517"/>
                  </a:cubicBezTo>
                  <a:cubicBezTo>
                    <a:pt x="5957" y="8550"/>
                    <a:pt x="5849" y="8566"/>
                    <a:pt x="5742" y="8566"/>
                  </a:cubicBezTo>
                  <a:cubicBezTo>
                    <a:pt x="5581" y="8566"/>
                    <a:pt x="5423" y="8529"/>
                    <a:pt x="5287" y="8457"/>
                  </a:cubicBezTo>
                  <a:cubicBezTo>
                    <a:pt x="4608" y="8100"/>
                    <a:pt x="4466" y="7052"/>
                    <a:pt x="4489" y="6242"/>
                  </a:cubicBezTo>
                  <a:cubicBezTo>
                    <a:pt x="4501" y="5647"/>
                    <a:pt x="4573" y="5076"/>
                    <a:pt x="4632" y="4754"/>
                  </a:cubicBezTo>
                  <a:cubicBezTo>
                    <a:pt x="4643" y="4681"/>
                    <a:pt x="4690" y="4645"/>
                    <a:pt x="4757" y="4645"/>
                  </a:cubicBezTo>
                  <a:close/>
                  <a:moveTo>
                    <a:pt x="3309" y="1"/>
                  </a:moveTo>
                  <a:cubicBezTo>
                    <a:pt x="3162" y="1"/>
                    <a:pt x="3014" y="25"/>
                    <a:pt x="2870" y="75"/>
                  </a:cubicBezTo>
                  <a:cubicBezTo>
                    <a:pt x="2501" y="194"/>
                    <a:pt x="2203" y="444"/>
                    <a:pt x="2037" y="777"/>
                  </a:cubicBezTo>
                  <a:cubicBezTo>
                    <a:pt x="2013" y="837"/>
                    <a:pt x="1965" y="861"/>
                    <a:pt x="1906" y="885"/>
                  </a:cubicBezTo>
                  <a:cubicBezTo>
                    <a:pt x="1537" y="920"/>
                    <a:pt x="1191" y="1123"/>
                    <a:pt x="953" y="1432"/>
                  </a:cubicBezTo>
                  <a:cubicBezTo>
                    <a:pt x="727" y="1718"/>
                    <a:pt x="632" y="2087"/>
                    <a:pt x="667" y="2432"/>
                  </a:cubicBezTo>
                  <a:cubicBezTo>
                    <a:pt x="775" y="3230"/>
                    <a:pt x="1560" y="3754"/>
                    <a:pt x="2382" y="4099"/>
                  </a:cubicBezTo>
                  <a:cubicBezTo>
                    <a:pt x="1489" y="4123"/>
                    <a:pt x="572" y="4349"/>
                    <a:pt x="191" y="5064"/>
                  </a:cubicBezTo>
                  <a:cubicBezTo>
                    <a:pt x="36" y="5373"/>
                    <a:pt x="1" y="5742"/>
                    <a:pt x="120" y="6088"/>
                  </a:cubicBezTo>
                  <a:cubicBezTo>
                    <a:pt x="239" y="6457"/>
                    <a:pt x="489" y="6754"/>
                    <a:pt x="822" y="6921"/>
                  </a:cubicBezTo>
                  <a:cubicBezTo>
                    <a:pt x="882" y="6957"/>
                    <a:pt x="906" y="6993"/>
                    <a:pt x="929" y="7052"/>
                  </a:cubicBezTo>
                  <a:cubicBezTo>
                    <a:pt x="965" y="7433"/>
                    <a:pt x="1168" y="7766"/>
                    <a:pt x="1477" y="8005"/>
                  </a:cubicBezTo>
                  <a:cubicBezTo>
                    <a:pt x="1715" y="8207"/>
                    <a:pt x="2013" y="8290"/>
                    <a:pt x="2311" y="8290"/>
                  </a:cubicBezTo>
                  <a:cubicBezTo>
                    <a:pt x="2370" y="8290"/>
                    <a:pt x="2430" y="8290"/>
                    <a:pt x="2477" y="8278"/>
                  </a:cubicBezTo>
                  <a:cubicBezTo>
                    <a:pt x="3132" y="8183"/>
                    <a:pt x="3584" y="7671"/>
                    <a:pt x="3918" y="7028"/>
                  </a:cubicBezTo>
                  <a:lnTo>
                    <a:pt x="3918" y="7028"/>
                  </a:lnTo>
                  <a:cubicBezTo>
                    <a:pt x="3775" y="9040"/>
                    <a:pt x="4204" y="10326"/>
                    <a:pt x="4620" y="11076"/>
                  </a:cubicBezTo>
                  <a:cubicBezTo>
                    <a:pt x="4644" y="11136"/>
                    <a:pt x="4704" y="11160"/>
                    <a:pt x="4763" y="11160"/>
                  </a:cubicBezTo>
                  <a:cubicBezTo>
                    <a:pt x="4799" y="11160"/>
                    <a:pt x="4823" y="11160"/>
                    <a:pt x="4847" y="11148"/>
                  </a:cubicBezTo>
                  <a:cubicBezTo>
                    <a:pt x="4918" y="11100"/>
                    <a:pt x="4942" y="11005"/>
                    <a:pt x="4906" y="10922"/>
                  </a:cubicBezTo>
                  <a:cubicBezTo>
                    <a:pt x="4525" y="10255"/>
                    <a:pt x="4156" y="9124"/>
                    <a:pt x="4216" y="7385"/>
                  </a:cubicBezTo>
                  <a:lnTo>
                    <a:pt x="4216" y="7385"/>
                  </a:lnTo>
                  <a:cubicBezTo>
                    <a:pt x="4335" y="7969"/>
                    <a:pt x="4608" y="8481"/>
                    <a:pt x="5097" y="8743"/>
                  </a:cubicBezTo>
                  <a:cubicBezTo>
                    <a:pt x="5287" y="8838"/>
                    <a:pt x="5501" y="8886"/>
                    <a:pt x="5704" y="8886"/>
                  </a:cubicBezTo>
                  <a:cubicBezTo>
                    <a:pt x="5859" y="8886"/>
                    <a:pt x="5990" y="8874"/>
                    <a:pt x="6121" y="8826"/>
                  </a:cubicBezTo>
                  <a:cubicBezTo>
                    <a:pt x="6490" y="8707"/>
                    <a:pt x="6787" y="8457"/>
                    <a:pt x="6954" y="8124"/>
                  </a:cubicBezTo>
                  <a:cubicBezTo>
                    <a:pt x="6990" y="8064"/>
                    <a:pt x="7025" y="8040"/>
                    <a:pt x="7085" y="8028"/>
                  </a:cubicBezTo>
                  <a:cubicBezTo>
                    <a:pt x="7454" y="7981"/>
                    <a:pt x="7799" y="7790"/>
                    <a:pt x="8037" y="7469"/>
                  </a:cubicBezTo>
                  <a:cubicBezTo>
                    <a:pt x="8264" y="7195"/>
                    <a:pt x="8371" y="6814"/>
                    <a:pt x="8323" y="6481"/>
                  </a:cubicBezTo>
                  <a:cubicBezTo>
                    <a:pt x="8216" y="5671"/>
                    <a:pt x="7430" y="5147"/>
                    <a:pt x="6609" y="4814"/>
                  </a:cubicBezTo>
                  <a:cubicBezTo>
                    <a:pt x="7502" y="4778"/>
                    <a:pt x="8430" y="4552"/>
                    <a:pt x="8799" y="3837"/>
                  </a:cubicBezTo>
                  <a:cubicBezTo>
                    <a:pt x="8978" y="3540"/>
                    <a:pt x="9014" y="3171"/>
                    <a:pt x="8895" y="2825"/>
                  </a:cubicBezTo>
                  <a:cubicBezTo>
                    <a:pt x="8776" y="2456"/>
                    <a:pt x="8514" y="2159"/>
                    <a:pt x="8192" y="1992"/>
                  </a:cubicBezTo>
                  <a:cubicBezTo>
                    <a:pt x="8133" y="1968"/>
                    <a:pt x="8097" y="1920"/>
                    <a:pt x="8085" y="1861"/>
                  </a:cubicBezTo>
                  <a:cubicBezTo>
                    <a:pt x="8037" y="1492"/>
                    <a:pt x="7847" y="1147"/>
                    <a:pt x="7537" y="908"/>
                  </a:cubicBezTo>
                  <a:cubicBezTo>
                    <a:pt x="7296" y="718"/>
                    <a:pt x="6996" y="612"/>
                    <a:pt x="6701" y="612"/>
                  </a:cubicBezTo>
                  <a:cubicBezTo>
                    <a:pt x="6646" y="612"/>
                    <a:pt x="6591" y="615"/>
                    <a:pt x="6537" y="623"/>
                  </a:cubicBezTo>
                  <a:cubicBezTo>
                    <a:pt x="5728" y="730"/>
                    <a:pt x="5216" y="1516"/>
                    <a:pt x="4870" y="2337"/>
                  </a:cubicBezTo>
                  <a:cubicBezTo>
                    <a:pt x="4835" y="1444"/>
                    <a:pt x="4620" y="527"/>
                    <a:pt x="3906" y="146"/>
                  </a:cubicBezTo>
                  <a:cubicBezTo>
                    <a:pt x="3718" y="49"/>
                    <a:pt x="3515" y="1"/>
                    <a:pt x="33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35"/>
            <p:cNvSpPr/>
            <p:nvPr/>
          </p:nvSpPr>
          <p:spPr>
            <a:xfrm>
              <a:off x="3019853" y="3423794"/>
              <a:ext cx="20224" cy="16576"/>
            </a:xfrm>
            <a:custGeom>
              <a:rect b="b" l="l" r="r" t="t"/>
              <a:pathLst>
                <a:path extrusionOk="0" h="518" w="632">
                  <a:moveTo>
                    <a:pt x="454" y="0"/>
                  </a:moveTo>
                  <a:cubicBezTo>
                    <a:pt x="420" y="0"/>
                    <a:pt x="386" y="10"/>
                    <a:pt x="358" y="29"/>
                  </a:cubicBezTo>
                  <a:lnTo>
                    <a:pt x="96" y="219"/>
                  </a:lnTo>
                  <a:cubicBezTo>
                    <a:pt x="24" y="255"/>
                    <a:pt x="0" y="362"/>
                    <a:pt x="48" y="434"/>
                  </a:cubicBezTo>
                  <a:cubicBezTo>
                    <a:pt x="84" y="481"/>
                    <a:pt x="143" y="517"/>
                    <a:pt x="179" y="517"/>
                  </a:cubicBezTo>
                  <a:cubicBezTo>
                    <a:pt x="215" y="517"/>
                    <a:pt x="239" y="493"/>
                    <a:pt x="274" y="481"/>
                  </a:cubicBezTo>
                  <a:lnTo>
                    <a:pt x="536" y="291"/>
                  </a:lnTo>
                  <a:cubicBezTo>
                    <a:pt x="620" y="243"/>
                    <a:pt x="631" y="136"/>
                    <a:pt x="584" y="65"/>
                  </a:cubicBezTo>
                  <a:cubicBezTo>
                    <a:pt x="555" y="22"/>
                    <a:pt x="505" y="0"/>
                    <a:pt x="4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35"/>
            <p:cNvSpPr/>
            <p:nvPr/>
          </p:nvSpPr>
          <p:spPr>
            <a:xfrm>
              <a:off x="2964237" y="3441810"/>
              <a:ext cx="49920" cy="37408"/>
            </a:xfrm>
            <a:custGeom>
              <a:rect b="b" l="l" r="r" t="t"/>
              <a:pathLst>
                <a:path extrusionOk="0" h="1169" w="1560">
                  <a:moveTo>
                    <a:pt x="1383" y="1"/>
                  </a:moveTo>
                  <a:cubicBezTo>
                    <a:pt x="1353" y="1"/>
                    <a:pt x="1323" y="9"/>
                    <a:pt x="1298" y="25"/>
                  </a:cubicBezTo>
                  <a:lnTo>
                    <a:pt x="83" y="871"/>
                  </a:lnTo>
                  <a:cubicBezTo>
                    <a:pt x="12" y="918"/>
                    <a:pt x="0" y="1026"/>
                    <a:pt x="48" y="1097"/>
                  </a:cubicBezTo>
                  <a:cubicBezTo>
                    <a:pt x="72" y="1145"/>
                    <a:pt x="131" y="1168"/>
                    <a:pt x="179" y="1168"/>
                  </a:cubicBezTo>
                  <a:cubicBezTo>
                    <a:pt x="214" y="1168"/>
                    <a:pt x="238" y="1157"/>
                    <a:pt x="274" y="1145"/>
                  </a:cubicBezTo>
                  <a:lnTo>
                    <a:pt x="1476" y="299"/>
                  </a:lnTo>
                  <a:cubicBezTo>
                    <a:pt x="1548" y="252"/>
                    <a:pt x="1560" y="145"/>
                    <a:pt x="1524" y="73"/>
                  </a:cubicBezTo>
                  <a:cubicBezTo>
                    <a:pt x="1493" y="27"/>
                    <a:pt x="1438" y="1"/>
                    <a:pt x="13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35"/>
            <p:cNvSpPr/>
            <p:nvPr/>
          </p:nvSpPr>
          <p:spPr>
            <a:xfrm>
              <a:off x="2867437" y="3395602"/>
              <a:ext cx="17952" cy="18848"/>
            </a:xfrm>
            <a:custGeom>
              <a:rect b="b" l="l" r="r" t="t"/>
              <a:pathLst>
                <a:path extrusionOk="0" h="589" w="561">
                  <a:moveTo>
                    <a:pt x="189" y="1"/>
                  </a:moveTo>
                  <a:cubicBezTo>
                    <a:pt x="156" y="1"/>
                    <a:pt x="124" y="10"/>
                    <a:pt x="96" y="29"/>
                  </a:cubicBezTo>
                  <a:cubicBezTo>
                    <a:pt x="25" y="76"/>
                    <a:pt x="1" y="172"/>
                    <a:pt x="49" y="255"/>
                  </a:cubicBezTo>
                  <a:lnTo>
                    <a:pt x="239" y="517"/>
                  </a:lnTo>
                  <a:cubicBezTo>
                    <a:pt x="275" y="565"/>
                    <a:pt x="334" y="588"/>
                    <a:pt x="382" y="588"/>
                  </a:cubicBezTo>
                  <a:cubicBezTo>
                    <a:pt x="406" y="588"/>
                    <a:pt x="430" y="576"/>
                    <a:pt x="465" y="565"/>
                  </a:cubicBezTo>
                  <a:cubicBezTo>
                    <a:pt x="537" y="517"/>
                    <a:pt x="560" y="410"/>
                    <a:pt x="513" y="338"/>
                  </a:cubicBezTo>
                  <a:lnTo>
                    <a:pt x="322" y="76"/>
                  </a:lnTo>
                  <a:cubicBezTo>
                    <a:pt x="293" y="25"/>
                    <a:pt x="241" y="1"/>
                    <a:pt x="1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35"/>
            <p:cNvSpPr/>
            <p:nvPr/>
          </p:nvSpPr>
          <p:spPr>
            <a:xfrm>
              <a:off x="2885741" y="3421234"/>
              <a:ext cx="38496" cy="49216"/>
            </a:xfrm>
            <a:custGeom>
              <a:rect b="b" l="l" r="r" t="t"/>
              <a:pathLst>
                <a:path extrusionOk="0" h="1538" w="1203">
                  <a:moveTo>
                    <a:pt x="169" y="1"/>
                  </a:moveTo>
                  <a:cubicBezTo>
                    <a:pt x="139" y="1"/>
                    <a:pt x="109" y="9"/>
                    <a:pt x="84" y="26"/>
                  </a:cubicBezTo>
                  <a:cubicBezTo>
                    <a:pt x="12" y="73"/>
                    <a:pt x="0" y="180"/>
                    <a:pt x="48" y="252"/>
                  </a:cubicBezTo>
                  <a:lnTo>
                    <a:pt x="893" y="1454"/>
                  </a:lnTo>
                  <a:cubicBezTo>
                    <a:pt x="917" y="1502"/>
                    <a:pt x="977" y="1538"/>
                    <a:pt x="1024" y="1538"/>
                  </a:cubicBezTo>
                  <a:cubicBezTo>
                    <a:pt x="1060" y="1538"/>
                    <a:pt x="1084" y="1514"/>
                    <a:pt x="1120" y="1502"/>
                  </a:cubicBezTo>
                  <a:cubicBezTo>
                    <a:pt x="1191" y="1454"/>
                    <a:pt x="1203" y="1359"/>
                    <a:pt x="1155" y="1276"/>
                  </a:cubicBezTo>
                  <a:lnTo>
                    <a:pt x="310" y="73"/>
                  </a:lnTo>
                  <a:cubicBezTo>
                    <a:pt x="279" y="27"/>
                    <a:pt x="224" y="1"/>
                    <a:pt x="1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35"/>
            <p:cNvSpPr/>
            <p:nvPr/>
          </p:nvSpPr>
          <p:spPr>
            <a:xfrm>
              <a:off x="2993933" y="3576178"/>
              <a:ext cx="17952" cy="18848"/>
            </a:xfrm>
            <a:custGeom>
              <a:rect b="b" l="l" r="r" t="t"/>
              <a:pathLst>
                <a:path extrusionOk="0" h="589" w="561">
                  <a:moveTo>
                    <a:pt x="181" y="1"/>
                  </a:moveTo>
                  <a:cubicBezTo>
                    <a:pt x="147" y="1"/>
                    <a:pt x="113" y="10"/>
                    <a:pt x="84" y="29"/>
                  </a:cubicBezTo>
                  <a:cubicBezTo>
                    <a:pt x="13" y="65"/>
                    <a:pt x="1" y="172"/>
                    <a:pt x="36" y="244"/>
                  </a:cubicBezTo>
                  <a:lnTo>
                    <a:pt x="239" y="518"/>
                  </a:lnTo>
                  <a:cubicBezTo>
                    <a:pt x="263" y="565"/>
                    <a:pt x="322" y="589"/>
                    <a:pt x="370" y="589"/>
                  </a:cubicBezTo>
                  <a:cubicBezTo>
                    <a:pt x="394" y="589"/>
                    <a:pt x="429" y="577"/>
                    <a:pt x="453" y="565"/>
                  </a:cubicBezTo>
                  <a:cubicBezTo>
                    <a:pt x="537" y="518"/>
                    <a:pt x="560" y="410"/>
                    <a:pt x="501" y="339"/>
                  </a:cubicBezTo>
                  <a:lnTo>
                    <a:pt x="310" y="65"/>
                  </a:lnTo>
                  <a:cubicBezTo>
                    <a:pt x="282" y="22"/>
                    <a:pt x="232" y="1"/>
                    <a:pt x="1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35"/>
            <p:cNvSpPr/>
            <p:nvPr/>
          </p:nvSpPr>
          <p:spPr>
            <a:xfrm>
              <a:off x="2954701" y="3520466"/>
              <a:ext cx="39264" cy="49056"/>
            </a:xfrm>
            <a:custGeom>
              <a:rect b="b" l="l" r="r" t="t"/>
              <a:pathLst>
                <a:path extrusionOk="0" h="1533" w="1227">
                  <a:moveTo>
                    <a:pt x="178" y="1"/>
                  </a:moveTo>
                  <a:cubicBezTo>
                    <a:pt x="147" y="1"/>
                    <a:pt x="114" y="7"/>
                    <a:pt x="84" y="20"/>
                  </a:cubicBezTo>
                  <a:cubicBezTo>
                    <a:pt x="12" y="68"/>
                    <a:pt x="0" y="175"/>
                    <a:pt x="48" y="246"/>
                  </a:cubicBezTo>
                  <a:lnTo>
                    <a:pt x="893" y="1449"/>
                  </a:lnTo>
                  <a:cubicBezTo>
                    <a:pt x="929" y="1497"/>
                    <a:pt x="989" y="1532"/>
                    <a:pt x="1024" y="1532"/>
                  </a:cubicBezTo>
                  <a:cubicBezTo>
                    <a:pt x="1060" y="1532"/>
                    <a:pt x="1084" y="1508"/>
                    <a:pt x="1120" y="1497"/>
                  </a:cubicBezTo>
                  <a:cubicBezTo>
                    <a:pt x="1203" y="1437"/>
                    <a:pt x="1227" y="1354"/>
                    <a:pt x="1167" y="1270"/>
                  </a:cubicBezTo>
                  <a:lnTo>
                    <a:pt x="310" y="68"/>
                  </a:lnTo>
                  <a:cubicBezTo>
                    <a:pt x="287" y="22"/>
                    <a:pt x="235" y="1"/>
                    <a:pt x="1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sychology: Aroma's Influence on Mood by Slidesgo">
  <a:themeElements>
    <a:clrScheme name="Simple Light">
      <a:dk1>
        <a:srgbClr val="40342E"/>
      </a:dk1>
      <a:lt1>
        <a:srgbClr val="E7E7DD"/>
      </a:lt1>
      <a:dk2>
        <a:srgbClr val="E8D3C2"/>
      </a:dk2>
      <a:lt2>
        <a:srgbClr val="D8AEA0"/>
      </a:lt2>
      <a:accent1>
        <a:srgbClr val="C8D98B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40342E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